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74" r:id="rId6"/>
  </p:sldMasterIdLst>
  <p:notesMasterIdLst>
    <p:notesMasterId r:id="rId30"/>
  </p:notesMasterIdLst>
  <p:sldIdLst>
    <p:sldId id="257" r:id="rId7"/>
    <p:sldId id="258" r:id="rId8"/>
    <p:sldId id="275" r:id="rId9"/>
    <p:sldId id="263" r:id="rId10"/>
    <p:sldId id="264" r:id="rId11"/>
    <p:sldId id="265" r:id="rId12"/>
    <p:sldId id="260" r:id="rId13"/>
    <p:sldId id="273" r:id="rId14"/>
    <p:sldId id="267" r:id="rId15"/>
    <p:sldId id="271" r:id="rId16"/>
    <p:sldId id="268" r:id="rId17"/>
    <p:sldId id="269" r:id="rId18"/>
    <p:sldId id="272" r:id="rId19"/>
    <p:sldId id="270" r:id="rId20"/>
    <p:sldId id="277" r:id="rId21"/>
    <p:sldId id="279" r:id="rId22"/>
    <p:sldId id="278" r:id="rId23"/>
    <p:sldId id="280" r:id="rId24"/>
    <p:sldId id="281" r:id="rId25"/>
    <p:sldId id="274" r:id="rId26"/>
    <p:sldId id="261" r:id="rId27"/>
    <p:sldId id="282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C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523F8-4506-1E79-6527-DA21B29A9690}" v="1488" dt="2023-12-03T02:35:42.003"/>
    <p1510:client id="{461963DA-6202-4A3B-B22C-3D0A0ADC25EA}" v="127" dt="2023-12-03T00:32:18.128"/>
    <p1510:client id="{5E2A9973-7F25-C0CA-65A2-9796E2CB0C24}" v="7" dt="2023-12-03T00:25:46.519"/>
    <p1510:client id="{626CFFC7-BF49-7F72-66B1-B1D358335F5B}" v="197" dt="2023-12-03T02:11:15.375"/>
    <p1510:client id="{925423F8-8AD4-9A10-1E90-0DBCCE790594}" v="7" dt="2023-12-03T02:36:24.528"/>
    <p1510:client id="{9EB57A06-1A61-77AE-F723-8487BCCB5CCC}" v="288" dt="2023-12-03T01:24:20.458"/>
    <p1510:client id="{F1D54F57-515C-44F1-8328-BFDC7703315F}" vWet="4" dt="2023-12-03T00:25:19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AC8C15-C47C-4E96-8D81-6E764FEFF5FA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5BD8AF1-B6EA-4BB9-9B63-1278D28C51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</a:t>
          </a:r>
        </a:p>
      </dgm:t>
    </dgm:pt>
    <dgm:pt modelId="{DA78A22E-09A5-4231-A59B-6DE089C0D2C9}" type="parTrans" cxnId="{1D90CBF9-B16D-4329-96AC-C4DB95240B7B}">
      <dgm:prSet/>
      <dgm:spPr/>
      <dgm:t>
        <a:bodyPr/>
        <a:lstStyle/>
        <a:p>
          <a:endParaRPr lang="en-US"/>
        </a:p>
      </dgm:t>
    </dgm:pt>
    <dgm:pt modelId="{01F4403F-093D-4561-BA67-582795EEEF6A}" type="sibTrans" cxnId="{1D90CBF9-B16D-4329-96AC-C4DB95240B7B}">
      <dgm:prSet/>
      <dgm:spPr/>
      <dgm:t>
        <a:bodyPr/>
        <a:lstStyle/>
        <a:p>
          <a:endParaRPr lang="en-US"/>
        </a:p>
      </dgm:t>
    </dgm:pt>
    <dgm:pt modelId="{1E5E4AE9-DCE3-47D5-A3CD-54AD5823D3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Literature Review </a:t>
          </a:r>
        </a:p>
      </dgm:t>
    </dgm:pt>
    <dgm:pt modelId="{E7D237E1-A74D-4CA2-AEFB-617E8F82A6F1}" type="parTrans" cxnId="{2CFB1FAF-5A3C-438A-B109-8ECCBEEE3870}">
      <dgm:prSet/>
      <dgm:spPr/>
      <dgm:t>
        <a:bodyPr/>
        <a:lstStyle/>
        <a:p>
          <a:endParaRPr lang="en-US"/>
        </a:p>
      </dgm:t>
    </dgm:pt>
    <dgm:pt modelId="{B5B20355-8ABF-4987-90A0-C25FB1E2E6A3}" type="sibTrans" cxnId="{2CFB1FAF-5A3C-438A-B109-8ECCBEEE3870}">
      <dgm:prSet/>
      <dgm:spPr/>
      <dgm:t>
        <a:bodyPr/>
        <a:lstStyle/>
        <a:p>
          <a:endParaRPr lang="en-US"/>
        </a:p>
      </dgm:t>
    </dgm:pt>
    <dgm:pt modelId="{A7609106-5852-4A06-A1D5-ADAD620F58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Description </a:t>
          </a:r>
        </a:p>
      </dgm:t>
    </dgm:pt>
    <dgm:pt modelId="{FB787AF9-4882-4787-9DC7-56566952D380}" type="parTrans" cxnId="{04EAE017-FCDC-4CE9-9385-AA1A69ED4E45}">
      <dgm:prSet/>
      <dgm:spPr/>
      <dgm:t>
        <a:bodyPr/>
        <a:lstStyle/>
        <a:p>
          <a:endParaRPr lang="en-US"/>
        </a:p>
      </dgm:t>
    </dgm:pt>
    <dgm:pt modelId="{197BAB06-CA6C-4AD0-9084-AA81027A1B1F}" type="sibTrans" cxnId="{04EAE017-FCDC-4CE9-9385-AA1A69ED4E45}">
      <dgm:prSet/>
      <dgm:spPr/>
      <dgm:t>
        <a:bodyPr/>
        <a:lstStyle/>
        <a:p>
          <a:endParaRPr lang="en-US"/>
        </a:p>
      </dgm:t>
    </dgm:pt>
    <dgm:pt modelId="{22B9DD52-141D-45C4-BAD0-364E28F973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Cleaning and Management </a:t>
          </a:r>
        </a:p>
      </dgm:t>
    </dgm:pt>
    <dgm:pt modelId="{1DB0959A-5B0C-419B-A3CF-83C958759B52}" type="parTrans" cxnId="{60E20F22-71F5-4E9D-B8D7-4A6C02381294}">
      <dgm:prSet/>
      <dgm:spPr/>
      <dgm:t>
        <a:bodyPr/>
        <a:lstStyle/>
        <a:p>
          <a:endParaRPr lang="en-US"/>
        </a:p>
      </dgm:t>
    </dgm:pt>
    <dgm:pt modelId="{7FECCDB1-C546-4F65-8388-12C651C87E04}" type="sibTrans" cxnId="{60E20F22-71F5-4E9D-B8D7-4A6C02381294}">
      <dgm:prSet/>
      <dgm:spPr/>
      <dgm:t>
        <a:bodyPr/>
        <a:lstStyle/>
        <a:p>
          <a:endParaRPr lang="en-US"/>
        </a:p>
      </dgm:t>
    </dgm:pt>
    <dgm:pt modelId="{7675E89B-81E1-46F5-9ECA-032B8FC3E0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Implementation </a:t>
          </a:r>
        </a:p>
      </dgm:t>
    </dgm:pt>
    <dgm:pt modelId="{4EE9B7DE-8237-4520-8EBE-89B6A3FF6DE6}" type="parTrans" cxnId="{0286D0BC-F2D6-4537-9A61-BC326ADADF01}">
      <dgm:prSet/>
      <dgm:spPr/>
      <dgm:t>
        <a:bodyPr/>
        <a:lstStyle/>
        <a:p>
          <a:endParaRPr lang="en-US"/>
        </a:p>
      </dgm:t>
    </dgm:pt>
    <dgm:pt modelId="{FC6E25B3-FD12-4103-9701-D493A122A0E2}" type="sibTrans" cxnId="{0286D0BC-F2D6-4537-9A61-BC326ADADF01}">
      <dgm:prSet/>
      <dgm:spPr/>
      <dgm:t>
        <a:bodyPr/>
        <a:lstStyle/>
        <a:p>
          <a:endParaRPr lang="en-US"/>
        </a:p>
      </dgm:t>
    </dgm:pt>
    <dgm:pt modelId="{AA1BD397-6B4B-499A-BF99-7867697A69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 </a:t>
          </a:r>
        </a:p>
      </dgm:t>
    </dgm:pt>
    <dgm:pt modelId="{0CB3880F-C2A1-460F-B145-35A09796FB9B}" type="parTrans" cxnId="{8934CC15-9D8C-473E-883E-08AF7C506DCB}">
      <dgm:prSet/>
      <dgm:spPr/>
      <dgm:t>
        <a:bodyPr/>
        <a:lstStyle/>
        <a:p>
          <a:endParaRPr lang="en-US"/>
        </a:p>
      </dgm:t>
    </dgm:pt>
    <dgm:pt modelId="{1AC2138E-9559-4688-A948-28799B0A32DF}" type="sibTrans" cxnId="{8934CC15-9D8C-473E-883E-08AF7C506DCB}">
      <dgm:prSet/>
      <dgm:spPr/>
      <dgm:t>
        <a:bodyPr/>
        <a:lstStyle/>
        <a:p>
          <a:endParaRPr lang="en-US"/>
        </a:p>
      </dgm:t>
    </dgm:pt>
    <dgm:pt modelId="{A66708D0-01D4-436F-9057-18D1AE2E85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Conclusions and Future Work </a:t>
          </a:r>
        </a:p>
      </dgm:t>
    </dgm:pt>
    <dgm:pt modelId="{7C209F9B-082D-4923-8E95-512E1A2377D6}" type="parTrans" cxnId="{6FB0F76B-7B5C-4B4E-B73B-F0F8F22D7988}">
      <dgm:prSet/>
      <dgm:spPr/>
      <dgm:t>
        <a:bodyPr/>
        <a:lstStyle/>
        <a:p>
          <a:endParaRPr lang="en-US"/>
        </a:p>
      </dgm:t>
    </dgm:pt>
    <dgm:pt modelId="{EDD292C2-F3E7-4A81-A8D8-B1EA3D491C25}" type="sibTrans" cxnId="{6FB0F76B-7B5C-4B4E-B73B-F0F8F22D7988}">
      <dgm:prSet/>
      <dgm:spPr/>
      <dgm:t>
        <a:bodyPr/>
        <a:lstStyle/>
        <a:p>
          <a:endParaRPr lang="en-US"/>
        </a:p>
      </dgm:t>
    </dgm:pt>
    <dgm:pt modelId="{2CB993EE-3D2A-492A-874B-9E0A6159E3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Methods / Proposed Approach </a:t>
          </a:r>
        </a:p>
      </dgm:t>
    </dgm:pt>
    <dgm:pt modelId="{3A71E1A0-C1CE-4EBA-B035-ADFEB571AC61}" type="parTrans" cxnId="{448231E0-4AA1-495A-9ACD-4C55FEC51C10}">
      <dgm:prSet/>
      <dgm:spPr/>
      <dgm:t>
        <a:bodyPr/>
        <a:lstStyle/>
        <a:p>
          <a:endParaRPr lang="en-US"/>
        </a:p>
      </dgm:t>
    </dgm:pt>
    <dgm:pt modelId="{E194BFF2-E849-4D96-AD5A-28FA055633B9}" type="sibTrans" cxnId="{448231E0-4AA1-495A-9ACD-4C55FEC51C10}">
      <dgm:prSet/>
      <dgm:spPr/>
      <dgm:t>
        <a:bodyPr/>
        <a:lstStyle/>
        <a:p>
          <a:endParaRPr lang="en-US"/>
        </a:p>
      </dgm:t>
    </dgm:pt>
    <dgm:pt modelId="{21804D55-1BD2-4757-92A7-B7EDB28C1184}" type="pres">
      <dgm:prSet presAssocID="{5AAC8C15-C47C-4E96-8D81-6E764FEFF5FA}" presName="root" presStyleCnt="0">
        <dgm:presLayoutVars>
          <dgm:dir/>
          <dgm:resizeHandles val="exact"/>
        </dgm:presLayoutVars>
      </dgm:prSet>
      <dgm:spPr/>
    </dgm:pt>
    <dgm:pt modelId="{9A137DD7-F374-457D-98CA-7A60CB44FF0B}" type="pres">
      <dgm:prSet presAssocID="{25BD8AF1-B6EA-4BB9-9B63-1278D28C5139}" presName="compNode" presStyleCnt="0"/>
      <dgm:spPr/>
    </dgm:pt>
    <dgm:pt modelId="{6F8F5C30-3F8A-438C-9763-9259BB59B2A9}" type="pres">
      <dgm:prSet presAssocID="{25BD8AF1-B6EA-4BB9-9B63-1278D28C5139}" presName="bgRect" presStyleLbl="bgShp" presStyleIdx="0" presStyleCnt="8" custLinFactNeighborX="0" custLinFactNeighborY="-26436"/>
      <dgm:spPr/>
    </dgm:pt>
    <dgm:pt modelId="{1D3C7068-2351-4CA7-8ED0-F033A8C0C3DC}" type="pres">
      <dgm:prSet presAssocID="{25BD8AF1-B6EA-4BB9-9B63-1278D28C5139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6798253E-EF71-4A22-9E80-6CDA29B422A5}" type="pres">
      <dgm:prSet presAssocID="{25BD8AF1-B6EA-4BB9-9B63-1278D28C5139}" presName="spaceRect" presStyleCnt="0"/>
      <dgm:spPr/>
    </dgm:pt>
    <dgm:pt modelId="{C81870E1-BE50-4929-8407-BFC9D899E664}" type="pres">
      <dgm:prSet presAssocID="{25BD8AF1-B6EA-4BB9-9B63-1278D28C5139}" presName="parTx" presStyleLbl="revTx" presStyleIdx="0" presStyleCnt="8">
        <dgm:presLayoutVars>
          <dgm:chMax val="0"/>
          <dgm:chPref val="0"/>
        </dgm:presLayoutVars>
      </dgm:prSet>
      <dgm:spPr/>
    </dgm:pt>
    <dgm:pt modelId="{BFD850CE-93DB-44C7-8B5B-B4E5F57717C2}" type="pres">
      <dgm:prSet presAssocID="{01F4403F-093D-4561-BA67-582795EEEF6A}" presName="sibTrans" presStyleCnt="0"/>
      <dgm:spPr/>
    </dgm:pt>
    <dgm:pt modelId="{7FAE089A-65BC-4A4A-AF25-6B6FBFAA4323}" type="pres">
      <dgm:prSet presAssocID="{1E5E4AE9-DCE3-47D5-A3CD-54AD5823D329}" presName="compNode" presStyleCnt="0"/>
      <dgm:spPr/>
    </dgm:pt>
    <dgm:pt modelId="{22168621-CE63-4E1C-85CD-F99C7FFF61EC}" type="pres">
      <dgm:prSet presAssocID="{1E5E4AE9-DCE3-47D5-A3CD-54AD5823D329}" presName="bgRect" presStyleLbl="bgShp" presStyleIdx="1" presStyleCnt="8"/>
      <dgm:spPr/>
    </dgm:pt>
    <dgm:pt modelId="{752ED0CA-685C-404D-B8AF-53A3AC2222F6}" type="pres">
      <dgm:prSet presAssocID="{1E5E4AE9-DCE3-47D5-A3CD-54AD5823D32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728874D5-33F0-459D-9C2A-B2EE722662B1}" type="pres">
      <dgm:prSet presAssocID="{1E5E4AE9-DCE3-47D5-A3CD-54AD5823D329}" presName="spaceRect" presStyleCnt="0"/>
      <dgm:spPr/>
    </dgm:pt>
    <dgm:pt modelId="{167B7BC5-A6BD-47CA-B1A3-FFF4CC660EF7}" type="pres">
      <dgm:prSet presAssocID="{1E5E4AE9-DCE3-47D5-A3CD-54AD5823D329}" presName="parTx" presStyleLbl="revTx" presStyleIdx="1" presStyleCnt="8">
        <dgm:presLayoutVars>
          <dgm:chMax val="0"/>
          <dgm:chPref val="0"/>
        </dgm:presLayoutVars>
      </dgm:prSet>
      <dgm:spPr/>
    </dgm:pt>
    <dgm:pt modelId="{7202BD26-C1E4-487E-A508-2FDAA9E911A1}" type="pres">
      <dgm:prSet presAssocID="{B5B20355-8ABF-4987-90A0-C25FB1E2E6A3}" presName="sibTrans" presStyleCnt="0"/>
      <dgm:spPr/>
    </dgm:pt>
    <dgm:pt modelId="{A196F234-05D3-4AC9-8999-4D5A0AD5A7A3}" type="pres">
      <dgm:prSet presAssocID="{2CB993EE-3D2A-492A-874B-9E0A6159E3C3}" presName="compNode" presStyleCnt="0"/>
      <dgm:spPr/>
    </dgm:pt>
    <dgm:pt modelId="{71B5001A-2BA2-4947-B41B-59F9510B69F6}" type="pres">
      <dgm:prSet presAssocID="{2CB993EE-3D2A-492A-874B-9E0A6159E3C3}" presName="bgRect" presStyleLbl="bgShp" presStyleIdx="2" presStyleCnt="8"/>
      <dgm:spPr/>
    </dgm:pt>
    <dgm:pt modelId="{2EFC5403-A28E-49BA-95F8-AC28CB4841E9}" type="pres">
      <dgm:prSet presAssocID="{2CB993EE-3D2A-492A-874B-9E0A6159E3C3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 with solid fill"/>
        </a:ext>
      </dgm:extLst>
    </dgm:pt>
    <dgm:pt modelId="{613CD941-EBC0-48D1-8BB5-248F219A6DC7}" type="pres">
      <dgm:prSet presAssocID="{2CB993EE-3D2A-492A-874B-9E0A6159E3C3}" presName="spaceRect" presStyleCnt="0"/>
      <dgm:spPr/>
    </dgm:pt>
    <dgm:pt modelId="{4062372D-7EDA-435B-B96C-07055FBD3F44}" type="pres">
      <dgm:prSet presAssocID="{2CB993EE-3D2A-492A-874B-9E0A6159E3C3}" presName="parTx" presStyleLbl="revTx" presStyleIdx="2" presStyleCnt="8">
        <dgm:presLayoutVars>
          <dgm:chMax val="0"/>
          <dgm:chPref val="0"/>
        </dgm:presLayoutVars>
      </dgm:prSet>
      <dgm:spPr/>
    </dgm:pt>
    <dgm:pt modelId="{269FEF7C-4B6A-4138-AC5D-B928A3A3E62E}" type="pres">
      <dgm:prSet presAssocID="{E194BFF2-E849-4D96-AD5A-28FA055633B9}" presName="sibTrans" presStyleCnt="0"/>
      <dgm:spPr/>
    </dgm:pt>
    <dgm:pt modelId="{F1565A9B-F57B-49E8-B7FF-A132BE56AC4C}" type="pres">
      <dgm:prSet presAssocID="{A7609106-5852-4A06-A1D5-ADAD620F58B7}" presName="compNode" presStyleCnt="0"/>
      <dgm:spPr/>
    </dgm:pt>
    <dgm:pt modelId="{C5D4CA9B-D685-4EA2-BF7A-E124281119FC}" type="pres">
      <dgm:prSet presAssocID="{A7609106-5852-4A06-A1D5-ADAD620F58B7}" presName="bgRect" presStyleLbl="bgShp" presStyleIdx="3" presStyleCnt="8"/>
      <dgm:spPr/>
    </dgm:pt>
    <dgm:pt modelId="{33506F46-4488-4F85-A08C-872265A1DD20}" type="pres">
      <dgm:prSet presAssocID="{A7609106-5852-4A06-A1D5-ADAD620F58B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D9B17600-ADA5-4911-B663-5C70D8023DBA}" type="pres">
      <dgm:prSet presAssocID="{A7609106-5852-4A06-A1D5-ADAD620F58B7}" presName="spaceRect" presStyleCnt="0"/>
      <dgm:spPr/>
    </dgm:pt>
    <dgm:pt modelId="{664EC84E-B620-4F42-A9BA-04481A217CB9}" type="pres">
      <dgm:prSet presAssocID="{A7609106-5852-4A06-A1D5-ADAD620F58B7}" presName="parTx" presStyleLbl="revTx" presStyleIdx="3" presStyleCnt="8">
        <dgm:presLayoutVars>
          <dgm:chMax val="0"/>
          <dgm:chPref val="0"/>
        </dgm:presLayoutVars>
      </dgm:prSet>
      <dgm:spPr/>
    </dgm:pt>
    <dgm:pt modelId="{35AB1434-43F9-4B35-B71B-E13C0A395539}" type="pres">
      <dgm:prSet presAssocID="{197BAB06-CA6C-4AD0-9084-AA81027A1B1F}" presName="sibTrans" presStyleCnt="0"/>
      <dgm:spPr/>
    </dgm:pt>
    <dgm:pt modelId="{A6D2572A-F17E-4DA6-A5EF-FF07C2727DE2}" type="pres">
      <dgm:prSet presAssocID="{22B9DD52-141D-45C4-BAD0-364E28F973DD}" presName="compNode" presStyleCnt="0"/>
      <dgm:spPr/>
    </dgm:pt>
    <dgm:pt modelId="{5F6EC5D1-0295-4229-8EE4-DD761CA68551}" type="pres">
      <dgm:prSet presAssocID="{22B9DD52-141D-45C4-BAD0-364E28F973DD}" presName="bgRect" presStyleLbl="bgShp" presStyleIdx="4" presStyleCnt="8"/>
      <dgm:spPr/>
    </dgm:pt>
    <dgm:pt modelId="{5286DC2A-83B1-4B9C-AC4F-788AF7C486CF}" type="pres">
      <dgm:prSet presAssocID="{22B9DD52-141D-45C4-BAD0-364E28F973DD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orce Management"/>
        </a:ext>
      </dgm:extLst>
    </dgm:pt>
    <dgm:pt modelId="{785ABEFA-9AE3-4FBF-BA8E-2219959EA832}" type="pres">
      <dgm:prSet presAssocID="{22B9DD52-141D-45C4-BAD0-364E28F973DD}" presName="spaceRect" presStyleCnt="0"/>
      <dgm:spPr/>
    </dgm:pt>
    <dgm:pt modelId="{6B563382-3000-4737-A984-43D6BF5FED6B}" type="pres">
      <dgm:prSet presAssocID="{22B9DD52-141D-45C4-BAD0-364E28F973DD}" presName="parTx" presStyleLbl="revTx" presStyleIdx="4" presStyleCnt="8">
        <dgm:presLayoutVars>
          <dgm:chMax val="0"/>
          <dgm:chPref val="0"/>
        </dgm:presLayoutVars>
      </dgm:prSet>
      <dgm:spPr/>
    </dgm:pt>
    <dgm:pt modelId="{9A24C638-823A-4223-B6D1-3709B06D35FC}" type="pres">
      <dgm:prSet presAssocID="{7FECCDB1-C546-4F65-8388-12C651C87E04}" presName="sibTrans" presStyleCnt="0"/>
      <dgm:spPr/>
    </dgm:pt>
    <dgm:pt modelId="{745BD6CD-43C6-4311-AF70-A48AAA75748C}" type="pres">
      <dgm:prSet presAssocID="{7675E89B-81E1-46F5-9ECA-032B8FC3E0D8}" presName="compNode" presStyleCnt="0"/>
      <dgm:spPr/>
    </dgm:pt>
    <dgm:pt modelId="{8EF364BF-F6D4-4487-B5B2-58D47E61558E}" type="pres">
      <dgm:prSet presAssocID="{7675E89B-81E1-46F5-9ECA-032B8FC3E0D8}" presName="bgRect" presStyleLbl="bgShp" presStyleIdx="5" presStyleCnt="8"/>
      <dgm:spPr/>
    </dgm:pt>
    <dgm:pt modelId="{81E98C8E-FE92-4B00-99A5-DAF2FEEDDFBB}" type="pres">
      <dgm:prSet presAssocID="{7675E89B-81E1-46F5-9ECA-032B8FC3E0D8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E27D22AC-BE8D-454E-A038-85973E18E0BF}" type="pres">
      <dgm:prSet presAssocID="{7675E89B-81E1-46F5-9ECA-032B8FC3E0D8}" presName="spaceRect" presStyleCnt="0"/>
      <dgm:spPr/>
    </dgm:pt>
    <dgm:pt modelId="{B07EB51E-0457-45BB-A00C-DA561D06D76F}" type="pres">
      <dgm:prSet presAssocID="{7675E89B-81E1-46F5-9ECA-032B8FC3E0D8}" presName="parTx" presStyleLbl="revTx" presStyleIdx="5" presStyleCnt="8">
        <dgm:presLayoutVars>
          <dgm:chMax val="0"/>
          <dgm:chPref val="0"/>
        </dgm:presLayoutVars>
      </dgm:prSet>
      <dgm:spPr/>
    </dgm:pt>
    <dgm:pt modelId="{4B40EFC6-8F0E-4803-8E14-EE3B803A45E7}" type="pres">
      <dgm:prSet presAssocID="{FC6E25B3-FD12-4103-9701-D493A122A0E2}" presName="sibTrans" presStyleCnt="0"/>
      <dgm:spPr/>
    </dgm:pt>
    <dgm:pt modelId="{B5AA27B7-6E6D-4196-9BF0-F0649D0CDF65}" type="pres">
      <dgm:prSet presAssocID="{AA1BD397-6B4B-499A-BF99-7867697A694B}" presName="compNode" presStyleCnt="0"/>
      <dgm:spPr/>
    </dgm:pt>
    <dgm:pt modelId="{1FC39A93-E21A-4C4B-BAB8-4412F592043E}" type="pres">
      <dgm:prSet presAssocID="{AA1BD397-6B4B-499A-BF99-7867697A694B}" presName="bgRect" presStyleLbl="bgShp" presStyleIdx="6" presStyleCnt="8"/>
      <dgm:spPr/>
    </dgm:pt>
    <dgm:pt modelId="{ADC22B9F-AAA4-42E0-9B6B-5970AC7721BD}" type="pres">
      <dgm:prSet presAssocID="{AA1BD397-6B4B-499A-BF99-7867697A694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9A685ED8-473F-4830-995E-FCC082580535}" type="pres">
      <dgm:prSet presAssocID="{AA1BD397-6B4B-499A-BF99-7867697A694B}" presName="spaceRect" presStyleCnt="0"/>
      <dgm:spPr/>
    </dgm:pt>
    <dgm:pt modelId="{41CEF6E8-F0C7-47B3-8D6B-6EEE75156607}" type="pres">
      <dgm:prSet presAssocID="{AA1BD397-6B4B-499A-BF99-7867697A694B}" presName="parTx" presStyleLbl="revTx" presStyleIdx="6" presStyleCnt="8">
        <dgm:presLayoutVars>
          <dgm:chMax val="0"/>
          <dgm:chPref val="0"/>
        </dgm:presLayoutVars>
      </dgm:prSet>
      <dgm:spPr/>
    </dgm:pt>
    <dgm:pt modelId="{7D75298D-FDFA-451E-977F-EC3F3F7E78BD}" type="pres">
      <dgm:prSet presAssocID="{1AC2138E-9559-4688-A948-28799B0A32DF}" presName="sibTrans" presStyleCnt="0"/>
      <dgm:spPr/>
    </dgm:pt>
    <dgm:pt modelId="{C594091E-BBCA-4B37-A463-E8E137CC40B6}" type="pres">
      <dgm:prSet presAssocID="{A66708D0-01D4-436F-9057-18D1AE2E8530}" presName="compNode" presStyleCnt="0"/>
      <dgm:spPr/>
    </dgm:pt>
    <dgm:pt modelId="{9CE15190-D970-47DB-9699-8FC3325564B1}" type="pres">
      <dgm:prSet presAssocID="{A66708D0-01D4-436F-9057-18D1AE2E8530}" presName="bgRect" presStyleLbl="bgShp" presStyleIdx="7" presStyleCnt="8"/>
      <dgm:spPr/>
    </dgm:pt>
    <dgm:pt modelId="{A32FABB7-6AF7-4634-B018-1DF1D92695E3}" type="pres">
      <dgm:prSet presAssocID="{A66708D0-01D4-436F-9057-18D1AE2E8530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9E7AA32B-A73B-420C-AC16-BA6E94C3DAF9}" type="pres">
      <dgm:prSet presAssocID="{A66708D0-01D4-436F-9057-18D1AE2E8530}" presName="spaceRect" presStyleCnt="0"/>
      <dgm:spPr/>
    </dgm:pt>
    <dgm:pt modelId="{E93D5506-DD4A-4201-9AF3-20D86BDAC3D0}" type="pres">
      <dgm:prSet presAssocID="{A66708D0-01D4-436F-9057-18D1AE2E8530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0F445305-1CCA-42BB-912B-230E636AD3AE}" type="presOf" srcId="{A66708D0-01D4-436F-9057-18D1AE2E8530}" destId="{E93D5506-DD4A-4201-9AF3-20D86BDAC3D0}" srcOrd="0" destOrd="0" presId="urn:microsoft.com/office/officeart/2018/2/layout/IconVerticalSolidList"/>
    <dgm:cxn modelId="{8934CC15-9D8C-473E-883E-08AF7C506DCB}" srcId="{5AAC8C15-C47C-4E96-8D81-6E764FEFF5FA}" destId="{AA1BD397-6B4B-499A-BF99-7867697A694B}" srcOrd="6" destOrd="0" parTransId="{0CB3880F-C2A1-460F-B145-35A09796FB9B}" sibTransId="{1AC2138E-9559-4688-A948-28799B0A32DF}"/>
    <dgm:cxn modelId="{04EAE017-FCDC-4CE9-9385-AA1A69ED4E45}" srcId="{5AAC8C15-C47C-4E96-8D81-6E764FEFF5FA}" destId="{A7609106-5852-4A06-A1D5-ADAD620F58B7}" srcOrd="3" destOrd="0" parTransId="{FB787AF9-4882-4787-9DC7-56566952D380}" sibTransId="{197BAB06-CA6C-4AD0-9084-AA81027A1B1F}"/>
    <dgm:cxn modelId="{60E20F22-71F5-4E9D-B8D7-4A6C02381294}" srcId="{5AAC8C15-C47C-4E96-8D81-6E764FEFF5FA}" destId="{22B9DD52-141D-45C4-BAD0-364E28F973DD}" srcOrd="4" destOrd="0" parTransId="{1DB0959A-5B0C-419B-A3CF-83C958759B52}" sibTransId="{7FECCDB1-C546-4F65-8388-12C651C87E04}"/>
    <dgm:cxn modelId="{B2F8A823-9904-45A4-B9C4-1C7C2444FF90}" type="presOf" srcId="{22B9DD52-141D-45C4-BAD0-364E28F973DD}" destId="{6B563382-3000-4737-A984-43D6BF5FED6B}" srcOrd="0" destOrd="0" presId="urn:microsoft.com/office/officeart/2018/2/layout/IconVerticalSolidList"/>
    <dgm:cxn modelId="{F3EA1138-0522-4B60-BA3D-0F505E3CA619}" type="presOf" srcId="{A7609106-5852-4A06-A1D5-ADAD620F58B7}" destId="{664EC84E-B620-4F42-A9BA-04481A217CB9}" srcOrd="0" destOrd="0" presId="urn:microsoft.com/office/officeart/2018/2/layout/IconVerticalSolidList"/>
    <dgm:cxn modelId="{68F32239-EE4C-44C8-A268-A7C5CE2A8910}" type="presOf" srcId="{7675E89B-81E1-46F5-9ECA-032B8FC3E0D8}" destId="{B07EB51E-0457-45BB-A00C-DA561D06D76F}" srcOrd="0" destOrd="0" presId="urn:microsoft.com/office/officeart/2018/2/layout/IconVerticalSolidList"/>
    <dgm:cxn modelId="{64632D41-B874-44CB-AF13-F3EE1F61CE3B}" type="presOf" srcId="{2CB993EE-3D2A-492A-874B-9E0A6159E3C3}" destId="{4062372D-7EDA-435B-B96C-07055FBD3F44}" srcOrd="0" destOrd="0" presId="urn:microsoft.com/office/officeart/2018/2/layout/IconVerticalSolidList"/>
    <dgm:cxn modelId="{6FB0F76B-7B5C-4B4E-B73B-F0F8F22D7988}" srcId="{5AAC8C15-C47C-4E96-8D81-6E764FEFF5FA}" destId="{A66708D0-01D4-436F-9057-18D1AE2E8530}" srcOrd="7" destOrd="0" parTransId="{7C209F9B-082D-4923-8E95-512E1A2377D6}" sibTransId="{EDD292C2-F3E7-4A81-A8D8-B1EA3D491C25}"/>
    <dgm:cxn modelId="{2CFB1FAF-5A3C-438A-B109-8ECCBEEE3870}" srcId="{5AAC8C15-C47C-4E96-8D81-6E764FEFF5FA}" destId="{1E5E4AE9-DCE3-47D5-A3CD-54AD5823D329}" srcOrd="1" destOrd="0" parTransId="{E7D237E1-A74D-4CA2-AEFB-617E8F82A6F1}" sibTransId="{B5B20355-8ABF-4987-90A0-C25FB1E2E6A3}"/>
    <dgm:cxn modelId="{CD13BCB6-B204-4286-8B59-35C1F0EEABCC}" type="presOf" srcId="{1E5E4AE9-DCE3-47D5-A3CD-54AD5823D329}" destId="{167B7BC5-A6BD-47CA-B1A3-FFF4CC660EF7}" srcOrd="0" destOrd="0" presId="urn:microsoft.com/office/officeart/2018/2/layout/IconVerticalSolidList"/>
    <dgm:cxn modelId="{70F7F4BB-2E3C-4B12-9A21-B7AFB988780C}" type="presOf" srcId="{25BD8AF1-B6EA-4BB9-9B63-1278D28C5139}" destId="{C81870E1-BE50-4929-8407-BFC9D899E664}" srcOrd="0" destOrd="0" presId="urn:microsoft.com/office/officeart/2018/2/layout/IconVerticalSolidList"/>
    <dgm:cxn modelId="{0286D0BC-F2D6-4537-9A61-BC326ADADF01}" srcId="{5AAC8C15-C47C-4E96-8D81-6E764FEFF5FA}" destId="{7675E89B-81E1-46F5-9ECA-032B8FC3E0D8}" srcOrd="5" destOrd="0" parTransId="{4EE9B7DE-8237-4520-8EBE-89B6A3FF6DE6}" sibTransId="{FC6E25B3-FD12-4103-9701-D493A122A0E2}"/>
    <dgm:cxn modelId="{C36BFAD1-BD16-4243-B099-279A8AF492D6}" type="presOf" srcId="{AA1BD397-6B4B-499A-BF99-7867697A694B}" destId="{41CEF6E8-F0C7-47B3-8D6B-6EEE75156607}" srcOrd="0" destOrd="0" presId="urn:microsoft.com/office/officeart/2018/2/layout/IconVerticalSolidList"/>
    <dgm:cxn modelId="{448231E0-4AA1-495A-9ACD-4C55FEC51C10}" srcId="{5AAC8C15-C47C-4E96-8D81-6E764FEFF5FA}" destId="{2CB993EE-3D2A-492A-874B-9E0A6159E3C3}" srcOrd="2" destOrd="0" parTransId="{3A71E1A0-C1CE-4EBA-B035-ADFEB571AC61}" sibTransId="{E194BFF2-E849-4D96-AD5A-28FA055633B9}"/>
    <dgm:cxn modelId="{F47CE5E7-4043-4E1D-BE61-52205EEECC20}" type="presOf" srcId="{5AAC8C15-C47C-4E96-8D81-6E764FEFF5FA}" destId="{21804D55-1BD2-4757-92A7-B7EDB28C1184}" srcOrd="0" destOrd="0" presId="urn:microsoft.com/office/officeart/2018/2/layout/IconVerticalSolidList"/>
    <dgm:cxn modelId="{1D90CBF9-B16D-4329-96AC-C4DB95240B7B}" srcId="{5AAC8C15-C47C-4E96-8D81-6E764FEFF5FA}" destId="{25BD8AF1-B6EA-4BB9-9B63-1278D28C5139}" srcOrd="0" destOrd="0" parTransId="{DA78A22E-09A5-4231-A59B-6DE089C0D2C9}" sibTransId="{01F4403F-093D-4561-BA67-582795EEEF6A}"/>
    <dgm:cxn modelId="{EFD65688-05A6-46F5-A97E-2D7A3E66D597}" type="presParOf" srcId="{21804D55-1BD2-4757-92A7-B7EDB28C1184}" destId="{9A137DD7-F374-457D-98CA-7A60CB44FF0B}" srcOrd="0" destOrd="0" presId="urn:microsoft.com/office/officeart/2018/2/layout/IconVerticalSolidList"/>
    <dgm:cxn modelId="{80E0C290-BE92-4872-8045-48F09CD96B30}" type="presParOf" srcId="{9A137DD7-F374-457D-98CA-7A60CB44FF0B}" destId="{6F8F5C30-3F8A-438C-9763-9259BB59B2A9}" srcOrd="0" destOrd="0" presId="urn:microsoft.com/office/officeart/2018/2/layout/IconVerticalSolidList"/>
    <dgm:cxn modelId="{52E15E51-859D-41E1-BF4D-148C94949126}" type="presParOf" srcId="{9A137DD7-F374-457D-98CA-7A60CB44FF0B}" destId="{1D3C7068-2351-4CA7-8ED0-F033A8C0C3DC}" srcOrd="1" destOrd="0" presId="urn:microsoft.com/office/officeart/2018/2/layout/IconVerticalSolidList"/>
    <dgm:cxn modelId="{E9A91BC5-0327-4E20-9201-1280EEEA2CA2}" type="presParOf" srcId="{9A137DD7-F374-457D-98CA-7A60CB44FF0B}" destId="{6798253E-EF71-4A22-9E80-6CDA29B422A5}" srcOrd="2" destOrd="0" presId="urn:microsoft.com/office/officeart/2018/2/layout/IconVerticalSolidList"/>
    <dgm:cxn modelId="{7D7301D1-EBEA-439E-8E05-5BEB578F7DBE}" type="presParOf" srcId="{9A137DD7-F374-457D-98CA-7A60CB44FF0B}" destId="{C81870E1-BE50-4929-8407-BFC9D899E664}" srcOrd="3" destOrd="0" presId="urn:microsoft.com/office/officeart/2018/2/layout/IconVerticalSolidList"/>
    <dgm:cxn modelId="{A5751D21-32E2-4F10-9E2D-7D06E2E211EA}" type="presParOf" srcId="{21804D55-1BD2-4757-92A7-B7EDB28C1184}" destId="{BFD850CE-93DB-44C7-8B5B-B4E5F57717C2}" srcOrd="1" destOrd="0" presId="urn:microsoft.com/office/officeart/2018/2/layout/IconVerticalSolidList"/>
    <dgm:cxn modelId="{31F300EE-F8B6-4B7E-98D2-E80CF3B0225D}" type="presParOf" srcId="{21804D55-1BD2-4757-92A7-B7EDB28C1184}" destId="{7FAE089A-65BC-4A4A-AF25-6B6FBFAA4323}" srcOrd="2" destOrd="0" presId="urn:microsoft.com/office/officeart/2018/2/layout/IconVerticalSolidList"/>
    <dgm:cxn modelId="{3CD7B92A-FAE3-4DA7-AFE9-2568AED9B575}" type="presParOf" srcId="{7FAE089A-65BC-4A4A-AF25-6B6FBFAA4323}" destId="{22168621-CE63-4E1C-85CD-F99C7FFF61EC}" srcOrd="0" destOrd="0" presId="urn:microsoft.com/office/officeart/2018/2/layout/IconVerticalSolidList"/>
    <dgm:cxn modelId="{9216E8E0-04F4-4570-B094-C6C7C56A54A9}" type="presParOf" srcId="{7FAE089A-65BC-4A4A-AF25-6B6FBFAA4323}" destId="{752ED0CA-685C-404D-B8AF-53A3AC2222F6}" srcOrd="1" destOrd="0" presId="urn:microsoft.com/office/officeart/2018/2/layout/IconVerticalSolidList"/>
    <dgm:cxn modelId="{F59A1369-9253-4699-8B19-A018FAF71DA1}" type="presParOf" srcId="{7FAE089A-65BC-4A4A-AF25-6B6FBFAA4323}" destId="{728874D5-33F0-459D-9C2A-B2EE722662B1}" srcOrd="2" destOrd="0" presId="urn:microsoft.com/office/officeart/2018/2/layout/IconVerticalSolidList"/>
    <dgm:cxn modelId="{2FCD6DF3-70C7-4243-9F36-18B947B8B9F2}" type="presParOf" srcId="{7FAE089A-65BC-4A4A-AF25-6B6FBFAA4323}" destId="{167B7BC5-A6BD-47CA-B1A3-FFF4CC660EF7}" srcOrd="3" destOrd="0" presId="urn:microsoft.com/office/officeart/2018/2/layout/IconVerticalSolidList"/>
    <dgm:cxn modelId="{BA7B9D2C-7AD7-485A-9DD9-5F15A7DA492C}" type="presParOf" srcId="{21804D55-1BD2-4757-92A7-B7EDB28C1184}" destId="{7202BD26-C1E4-487E-A508-2FDAA9E911A1}" srcOrd="3" destOrd="0" presId="urn:microsoft.com/office/officeart/2018/2/layout/IconVerticalSolidList"/>
    <dgm:cxn modelId="{0973F538-99D3-41F6-A1EF-58FCD82543E9}" type="presParOf" srcId="{21804D55-1BD2-4757-92A7-B7EDB28C1184}" destId="{A196F234-05D3-4AC9-8999-4D5A0AD5A7A3}" srcOrd="4" destOrd="0" presId="urn:microsoft.com/office/officeart/2018/2/layout/IconVerticalSolidList"/>
    <dgm:cxn modelId="{0B308B5B-CB41-4CBB-9EA0-CF3D35FD5634}" type="presParOf" srcId="{A196F234-05D3-4AC9-8999-4D5A0AD5A7A3}" destId="{71B5001A-2BA2-4947-B41B-59F9510B69F6}" srcOrd="0" destOrd="0" presId="urn:microsoft.com/office/officeart/2018/2/layout/IconVerticalSolidList"/>
    <dgm:cxn modelId="{8D95031C-32EE-4B93-B627-0B11F4433560}" type="presParOf" srcId="{A196F234-05D3-4AC9-8999-4D5A0AD5A7A3}" destId="{2EFC5403-A28E-49BA-95F8-AC28CB4841E9}" srcOrd="1" destOrd="0" presId="urn:microsoft.com/office/officeart/2018/2/layout/IconVerticalSolidList"/>
    <dgm:cxn modelId="{D341428D-583D-4EE8-ADBF-944FA31A8253}" type="presParOf" srcId="{A196F234-05D3-4AC9-8999-4D5A0AD5A7A3}" destId="{613CD941-EBC0-48D1-8BB5-248F219A6DC7}" srcOrd="2" destOrd="0" presId="urn:microsoft.com/office/officeart/2018/2/layout/IconVerticalSolidList"/>
    <dgm:cxn modelId="{95CF222B-E8C8-44EB-86C7-990010D0D74A}" type="presParOf" srcId="{A196F234-05D3-4AC9-8999-4D5A0AD5A7A3}" destId="{4062372D-7EDA-435B-B96C-07055FBD3F44}" srcOrd="3" destOrd="0" presId="urn:microsoft.com/office/officeart/2018/2/layout/IconVerticalSolidList"/>
    <dgm:cxn modelId="{F2F77F25-F79C-48B6-BE3A-1CC27F5D9CBC}" type="presParOf" srcId="{21804D55-1BD2-4757-92A7-B7EDB28C1184}" destId="{269FEF7C-4B6A-4138-AC5D-B928A3A3E62E}" srcOrd="5" destOrd="0" presId="urn:microsoft.com/office/officeart/2018/2/layout/IconVerticalSolidList"/>
    <dgm:cxn modelId="{ADD88534-55B4-405B-87A7-747C4F27A4E0}" type="presParOf" srcId="{21804D55-1BD2-4757-92A7-B7EDB28C1184}" destId="{F1565A9B-F57B-49E8-B7FF-A132BE56AC4C}" srcOrd="6" destOrd="0" presId="urn:microsoft.com/office/officeart/2018/2/layout/IconVerticalSolidList"/>
    <dgm:cxn modelId="{4F033DC6-7E23-4185-9DFF-501E9B28DB12}" type="presParOf" srcId="{F1565A9B-F57B-49E8-B7FF-A132BE56AC4C}" destId="{C5D4CA9B-D685-4EA2-BF7A-E124281119FC}" srcOrd="0" destOrd="0" presId="urn:microsoft.com/office/officeart/2018/2/layout/IconVerticalSolidList"/>
    <dgm:cxn modelId="{3052787B-81D6-4C13-8993-8114B4E5A809}" type="presParOf" srcId="{F1565A9B-F57B-49E8-B7FF-A132BE56AC4C}" destId="{33506F46-4488-4F85-A08C-872265A1DD20}" srcOrd="1" destOrd="0" presId="urn:microsoft.com/office/officeart/2018/2/layout/IconVerticalSolidList"/>
    <dgm:cxn modelId="{6EF708E3-E5AA-4828-8053-FFB4A9E10FED}" type="presParOf" srcId="{F1565A9B-F57B-49E8-B7FF-A132BE56AC4C}" destId="{D9B17600-ADA5-4911-B663-5C70D8023DBA}" srcOrd="2" destOrd="0" presId="urn:microsoft.com/office/officeart/2018/2/layout/IconVerticalSolidList"/>
    <dgm:cxn modelId="{6078B3FF-7B8D-4FE1-BB41-215DAD1719C9}" type="presParOf" srcId="{F1565A9B-F57B-49E8-B7FF-A132BE56AC4C}" destId="{664EC84E-B620-4F42-A9BA-04481A217CB9}" srcOrd="3" destOrd="0" presId="urn:microsoft.com/office/officeart/2018/2/layout/IconVerticalSolidList"/>
    <dgm:cxn modelId="{2383D9B2-19F0-4B82-A5CC-C7B882D0E37D}" type="presParOf" srcId="{21804D55-1BD2-4757-92A7-B7EDB28C1184}" destId="{35AB1434-43F9-4B35-B71B-E13C0A395539}" srcOrd="7" destOrd="0" presId="urn:microsoft.com/office/officeart/2018/2/layout/IconVerticalSolidList"/>
    <dgm:cxn modelId="{A9AD38F9-ED18-4233-A80E-B8B074AA5139}" type="presParOf" srcId="{21804D55-1BD2-4757-92A7-B7EDB28C1184}" destId="{A6D2572A-F17E-4DA6-A5EF-FF07C2727DE2}" srcOrd="8" destOrd="0" presId="urn:microsoft.com/office/officeart/2018/2/layout/IconVerticalSolidList"/>
    <dgm:cxn modelId="{3F91C38C-9907-4580-AA8E-00CD6A6A57F2}" type="presParOf" srcId="{A6D2572A-F17E-4DA6-A5EF-FF07C2727DE2}" destId="{5F6EC5D1-0295-4229-8EE4-DD761CA68551}" srcOrd="0" destOrd="0" presId="urn:microsoft.com/office/officeart/2018/2/layout/IconVerticalSolidList"/>
    <dgm:cxn modelId="{A132643A-5F79-4B23-A798-7D1ADD1E5FCA}" type="presParOf" srcId="{A6D2572A-F17E-4DA6-A5EF-FF07C2727DE2}" destId="{5286DC2A-83B1-4B9C-AC4F-788AF7C486CF}" srcOrd="1" destOrd="0" presId="urn:microsoft.com/office/officeart/2018/2/layout/IconVerticalSolidList"/>
    <dgm:cxn modelId="{6B33BB69-26ED-4352-86FA-CA593F05173D}" type="presParOf" srcId="{A6D2572A-F17E-4DA6-A5EF-FF07C2727DE2}" destId="{785ABEFA-9AE3-4FBF-BA8E-2219959EA832}" srcOrd="2" destOrd="0" presId="urn:microsoft.com/office/officeart/2018/2/layout/IconVerticalSolidList"/>
    <dgm:cxn modelId="{7929727B-0F3C-4869-958F-B801187F2E66}" type="presParOf" srcId="{A6D2572A-F17E-4DA6-A5EF-FF07C2727DE2}" destId="{6B563382-3000-4737-A984-43D6BF5FED6B}" srcOrd="3" destOrd="0" presId="urn:microsoft.com/office/officeart/2018/2/layout/IconVerticalSolidList"/>
    <dgm:cxn modelId="{1D05D609-03CC-48D5-A6A1-094A2C489E23}" type="presParOf" srcId="{21804D55-1BD2-4757-92A7-B7EDB28C1184}" destId="{9A24C638-823A-4223-B6D1-3709B06D35FC}" srcOrd="9" destOrd="0" presId="urn:microsoft.com/office/officeart/2018/2/layout/IconVerticalSolidList"/>
    <dgm:cxn modelId="{F5AA4788-451D-4DEE-9BAD-F5D8252DA863}" type="presParOf" srcId="{21804D55-1BD2-4757-92A7-B7EDB28C1184}" destId="{745BD6CD-43C6-4311-AF70-A48AAA75748C}" srcOrd="10" destOrd="0" presId="urn:microsoft.com/office/officeart/2018/2/layout/IconVerticalSolidList"/>
    <dgm:cxn modelId="{C0010E59-6869-4161-A7DA-A96275E45361}" type="presParOf" srcId="{745BD6CD-43C6-4311-AF70-A48AAA75748C}" destId="{8EF364BF-F6D4-4487-B5B2-58D47E61558E}" srcOrd="0" destOrd="0" presId="urn:microsoft.com/office/officeart/2018/2/layout/IconVerticalSolidList"/>
    <dgm:cxn modelId="{F67E4C1D-B652-44DB-BCE2-8B716171825E}" type="presParOf" srcId="{745BD6CD-43C6-4311-AF70-A48AAA75748C}" destId="{81E98C8E-FE92-4B00-99A5-DAF2FEEDDFBB}" srcOrd="1" destOrd="0" presId="urn:microsoft.com/office/officeart/2018/2/layout/IconVerticalSolidList"/>
    <dgm:cxn modelId="{04250A6A-230F-4DB6-B383-C35BC857F99F}" type="presParOf" srcId="{745BD6CD-43C6-4311-AF70-A48AAA75748C}" destId="{E27D22AC-BE8D-454E-A038-85973E18E0BF}" srcOrd="2" destOrd="0" presId="urn:microsoft.com/office/officeart/2018/2/layout/IconVerticalSolidList"/>
    <dgm:cxn modelId="{1F941BBB-DA11-4921-B0BB-AA60A58F7675}" type="presParOf" srcId="{745BD6CD-43C6-4311-AF70-A48AAA75748C}" destId="{B07EB51E-0457-45BB-A00C-DA561D06D76F}" srcOrd="3" destOrd="0" presId="urn:microsoft.com/office/officeart/2018/2/layout/IconVerticalSolidList"/>
    <dgm:cxn modelId="{3913E360-194E-40E6-A6C5-14E4B6C2780E}" type="presParOf" srcId="{21804D55-1BD2-4757-92A7-B7EDB28C1184}" destId="{4B40EFC6-8F0E-4803-8E14-EE3B803A45E7}" srcOrd="11" destOrd="0" presId="urn:microsoft.com/office/officeart/2018/2/layout/IconVerticalSolidList"/>
    <dgm:cxn modelId="{218D64C4-8B4B-41BB-9D61-27D1A3B8892D}" type="presParOf" srcId="{21804D55-1BD2-4757-92A7-B7EDB28C1184}" destId="{B5AA27B7-6E6D-4196-9BF0-F0649D0CDF65}" srcOrd="12" destOrd="0" presId="urn:microsoft.com/office/officeart/2018/2/layout/IconVerticalSolidList"/>
    <dgm:cxn modelId="{0DA7A0C3-1B7C-40E5-BF3E-CBC1B4A98F5B}" type="presParOf" srcId="{B5AA27B7-6E6D-4196-9BF0-F0649D0CDF65}" destId="{1FC39A93-E21A-4C4B-BAB8-4412F592043E}" srcOrd="0" destOrd="0" presId="urn:microsoft.com/office/officeart/2018/2/layout/IconVerticalSolidList"/>
    <dgm:cxn modelId="{AAD84E33-E090-4507-A1C3-180CAEF8245A}" type="presParOf" srcId="{B5AA27B7-6E6D-4196-9BF0-F0649D0CDF65}" destId="{ADC22B9F-AAA4-42E0-9B6B-5970AC7721BD}" srcOrd="1" destOrd="0" presId="urn:microsoft.com/office/officeart/2018/2/layout/IconVerticalSolidList"/>
    <dgm:cxn modelId="{F55D5945-65C7-4B1C-B2CC-E3198CDBF9B4}" type="presParOf" srcId="{B5AA27B7-6E6D-4196-9BF0-F0649D0CDF65}" destId="{9A685ED8-473F-4830-995E-FCC082580535}" srcOrd="2" destOrd="0" presId="urn:microsoft.com/office/officeart/2018/2/layout/IconVerticalSolidList"/>
    <dgm:cxn modelId="{95AEE46A-F1A5-40E8-8EFB-70178A254D5C}" type="presParOf" srcId="{B5AA27B7-6E6D-4196-9BF0-F0649D0CDF65}" destId="{41CEF6E8-F0C7-47B3-8D6B-6EEE75156607}" srcOrd="3" destOrd="0" presId="urn:microsoft.com/office/officeart/2018/2/layout/IconVerticalSolidList"/>
    <dgm:cxn modelId="{BF3741D0-B283-412B-98A4-F3A1F909151C}" type="presParOf" srcId="{21804D55-1BD2-4757-92A7-B7EDB28C1184}" destId="{7D75298D-FDFA-451E-977F-EC3F3F7E78BD}" srcOrd="13" destOrd="0" presId="urn:microsoft.com/office/officeart/2018/2/layout/IconVerticalSolidList"/>
    <dgm:cxn modelId="{CFA41923-E7D2-4171-A814-080694F6D299}" type="presParOf" srcId="{21804D55-1BD2-4757-92A7-B7EDB28C1184}" destId="{C594091E-BBCA-4B37-A463-E8E137CC40B6}" srcOrd="14" destOrd="0" presId="urn:microsoft.com/office/officeart/2018/2/layout/IconVerticalSolidList"/>
    <dgm:cxn modelId="{AE39F7DE-B076-40F1-920B-87B0B7FCFE2F}" type="presParOf" srcId="{C594091E-BBCA-4B37-A463-E8E137CC40B6}" destId="{9CE15190-D970-47DB-9699-8FC3325564B1}" srcOrd="0" destOrd="0" presId="urn:microsoft.com/office/officeart/2018/2/layout/IconVerticalSolidList"/>
    <dgm:cxn modelId="{1238A5BF-BD6F-4519-B3FE-37D994045DEF}" type="presParOf" srcId="{C594091E-BBCA-4B37-A463-E8E137CC40B6}" destId="{A32FABB7-6AF7-4634-B018-1DF1D92695E3}" srcOrd="1" destOrd="0" presId="urn:microsoft.com/office/officeart/2018/2/layout/IconVerticalSolidList"/>
    <dgm:cxn modelId="{D39D80C9-5DED-4A5A-93B4-A6AC59D33F3F}" type="presParOf" srcId="{C594091E-BBCA-4B37-A463-E8E137CC40B6}" destId="{9E7AA32B-A73B-420C-AC16-BA6E94C3DAF9}" srcOrd="2" destOrd="0" presId="urn:microsoft.com/office/officeart/2018/2/layout/IconVerticalSolidList"/>
    <dgm:cxn modelId="{86884A5E-5314-42A9-A494-F1F3D4DD413B}" type="presParOf" srcId="{C594091E-BBCA-4B37-A463-E8E137CC40B6}" destId="{E93D5506-DD4A-4201-9AF3-20D86BDAC3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8D9457-444A-4E0D-866B-0CD60DF4E67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A0B1E5-CE96-4529-9A55-2673C889E5D2}">
      <dgm:prSet/>
      <dgm:spPr/>
      <dgm:t>
        <a:bodyPr/>
        <a:lstStyle/>
        <a:p>
          <a:pPr rtl="0"/>
          <a:r>
            <a:rPr lang="en-US" b="0"/>
            <a:t>Filled empty</a:t>
          </a:r>
          <a:r>
            <a:rPr lang="en-US" b="0">
              <a:latin typeface="Calibri Light" panose="020F0302020204030204"/>
            </a:rPr>
            <a:t> </a:t>
          </a:r>
          <a:r>
            <a:rPr lang="en-US" b="1">
              <a:latin typeface="Calibri Light" panose="020F0302020204030204"/>
            </a:rPr>
            <a:t>string  and integer fields</a:t>
          </a:r>
          <a:r>
            <a:rPr lang="en-US" b="0"/>
            <a:t> with "Not Available</a:t>
          </a:r>
          <a:r>
            <a:rPr lang="en-US" b="0">
              <a:latin typeface="Calibri Light" panose="020F0302020204030204"/>
            </a:rPr>
            <a:t>" </a:t>
          </a:r>
          <a:r>
            <a:rPr lang="en-US" b="1">
              <a:latin typeface="Calibri Light" panose="020F0302020204030204"/>
            </a:rPr>
            <a:t>and "-1", respectively</a:t>
          </a:r>
          <a:r>
            <a:rPr lang="en-US" b="0">
              <a:latin typeface="Calibri Light" panose="020F0302020204030204"/>
            </a:rPr>
            <a:t>.</a:t>
          </a:r>
          <a:endParaRPr lang="en-US" b="0"/>
        </a:p>
      </dgm:t>
    </dgm:pt>
    <dgm:pt modelId="{3F24BC7F-1F34-4F53-9B30-1990474ADAC6}" type="parTrans" cxnId="{F98391F7-36A6-43F7-AE05-55E933377C6E}">
      <dgm:prSet/>
      <dgm:spPr/>
      <dgm:t>
        <a:bodyPr/>
        <a:lstStyle/>
        <a:p>
          <a:endParaRPr lang="en-US"/>
        </a:p>
      </dgm:t>
    </dgm:pt>
    <dgm:pt modelId="{986F6A48-F16F-4418-A3C9-246C1F613431}" type="sibTrans" cxnId="{F98391F7-36A6-43F7-AE05-55E933377C6E}">
      <dgm:prSet/>
      <dgm:spPr/>
      <dgm:t>
        <a:bodyPr/>
        <a:lstStyle/>
        <a:p>
          <a:endParaRPr lang="en-US"/>
        </a:p>
      </dgm:t>
    </dgm:pt>
    <dgm:pt modelId="{B4C98755-7C45-469D-A3E7-E7DC3DF68A61}">
      <dgm:prSet/>
      <dgm:spPr/>
      <dgm:t>
        <a:bodyPr/>
        <a:lstStyle/>
        <a:p>
          <a:r>
            <a:rPr lang="en-US"/>
            <a:t>Corrections made for database version and schema mismatch.</a:t>
          </a:r>
        </a:p>
      </dgm:t>
    </dgm:pt>
    <dgm:pt modelId="{C800F48E-6986-4755-940D-01DF49024490}" type="parTrans" cxnId="{AD3E2767-3E49-4CBC-B1DF-7EA491D64745}">
      <dgm:prSet/>
      <dgm:spPr/>
      <dgm:t>
        <a:bodyPr/>
        <a:lstStyle/>
        <a:p>
          <a:endParaRPr lang="en-US"/>
        </a:p>
      </dgm:t>
    </dgm:pt>
    <dgm:pt modelId="{B46867E2-3B50-4AB7-B0B1-417E1085A2ED}" type="sibTrans" cxnId="{AD3E2767-3E49-4CBC-B1DF-7EA491D64745}">
      <dgm:prSet/>
      <dgm:spPr/>
      <dgm:t>
        <a:bodyPr/>
        <a:lstStyle/>
        <a:p>
          <a:endParaRPr lang="en-US"/>
        </a:p>
      </dgm:t>
    </dgm:pt>
    <dgm:pt modelId="{0D17BAF3-9068-4956-B430-5F7FE0426BAB}">
      <dgm:prSet/>
      <dgm:spPr/>
      <dgm:t>
        <a:bodyPr/>
        <a:lstStyle/>
        <a:p>
          <a:r>
            <a:rPr lang="en-US"/>
            <a:t>Identified and dropped columns with limited or unknown data (e.g., "SENT END INDEX," "NORMALIZED SECTION HEADER").</a:t>
          </a:r>
        </a:p>
      </dgm:t>
    </dgm:pt>
    <dgm:pt modelId="{8648FDAC-4DA6-4264-962A-DA6FE3F7E6D5}" type="parTrans" cxnId="{DC8854C4-F5CB-45D8-9937-BD0F555C1050}">
      <dgm:prSet/>
      <dgm:spPr/>
      <dgm:t>
        <a:bodyPr/>
        <a:lstStyle/>
        <a:p>
          <a:endParaRPr lang="en-US"/>
        </a:p>
      </dgm:t>
    </dgm:pt>
    <dgm:pt modelId="{61AC7380-4840-4534-AC2F-A3D926CD8181}" type="sibTrans" cxnId="{DC8854C4-F5CB-45D8-9937-BD0F555C1050}">
      <dgm:prSet/>
      <dgm:spPr/>
      <dgm:t>
        <a:bodyPr/>
        <a:lstStyle/>
        <a:p>
          <a:endParaRPr lang="en-US"/>
        </a:p>
      </dgm:t>
    </dgm:pt>
    <dgm:pt modelId="{ED245E95-81F4-4FD1-B477-B0D4D1DE9E8E}">
      <dgm:prSet/>
      <dgm:spPr/>
      <dgm:t>
        <a:bodyPr/>
        <a:lstStyle/>
        <a:p>
          <a:r>
            <a:rPr lang="en-US"/>
            <a:t>Discovered sentence data in the "SENT END INDEX" column.</a:t>
          </a:r>
        </a:p>
      </dgm:t>
    </dgm:pt>
    <dgm:pt modelId="{BC714AA4-4F08-4C77-A72E-BFD406ABAFEF}" type="parTrans" cxnId="{EC06C5AA-F652-40BF-9E76-DD05A2473395}">
      <dgm:prSet/>
      <dgm:spPr/>
      <dgm:t>
        <a:bodyPr/>
        <a:lstStyle/>
        <a:p>
          <a:endParaRPr lang="en-US"/>
        </a:p>
      </dgm:t>
    </dgm:pt>
    <dgm:pt modelId="{6AC919D5-FBE3-4B6E-AE0E-872455F938C0}" type="sibTrans" cxnId="{EC06C5AA-F652-40BF-9E76-DD05A2473395}">
      <dgm:prSet/>
      <dgm:spPr/>
      <dgm:t>
        <a:bodyPr/>
        <a:lstStyle/>
        <a:p>
          <a:endParaRPr lang="en-US"/>
        </a:p>
      </dgm:t>
    </dgm:pt>
    <dgm:pt modelId="{3BCCA0D0-48CB-4D14-8826-FE0ED2A69DCA}">
      <dgm:prSet/>
      <dgm:spPr/>
      <dgm:t>
        <a:bodyPr/>
        <a:lstStyle/>
        <a:p>
          <a:r>
            <a:rPr lang="en-US"/>
            <a:t>Removed unnecessary columns to enhance data utility.</a:t>
          </a:r>
        </a:p>
      </dgm:t>
    </dgm:pt>
    <dgm:pt modelId="{3AA534D2-6AF2-4425-ACB9-034677ADE2FE}" type="parTrans" cxnId="{080CB435-0494-41DA-A4EA-4380DA7B0244}">
      <dgm:prSet/>
      <dgm:spPr/>
      <dgm:t>
        <a:bodyPr/>
        <a:lstStyle/>
        <a:p>
          <a:endParaRPr lang="en-US"/>
        </a:p>
      </dgm:t>
    </dgm:pt>
    <dgm:pt modelId="{0DF34065-7B53-4621-87F0-B596597BEB87}" type="sibTrans" cxnId="{080CB435-0494-41DA-A4EA-4380DA7B0244}">
      <dgm:prSet/>
      <dgm:spPr/>
      <dgm:t>
        <a:bodyPr/>
        <a:lstStyle/>
        <a:p>
          <a:endParaRPr lang="en-US"/>
        </a:p>
      </dgm:t>
    </dgm:pt>
    <dgm:pt modelId="{CEBF50F3-D3CB-4875-A820-C3208013F0D8}" type="pres">
      <dgm:prSet presAssocID="{C28D9457-444A-4E0D-866B-0CD60DF4E67A}" presName="root" presStyleCnt="0">
        <dgm:presLayoutVars>
          <dgm:dir/>
          <dgm:resizeHandles val="exact"/>
        </dgm:presLayoutVars>
      </dgm:prSet>
      <dgm:spPr/>
    </dgm:pt>
    <dgm:pt modelId="{D150F283-949F-4364-9A49-A42E2B8A2AA0}" type="pres">
      <dgm:prSet presAssocID="{1BA0B1E5-CE96-4529-9A55-2673C889E5D2}" presName="compNode" presStyleCnt="0"/>
      <dgm:spPr/>
    </dgm:pt>
    <dgm:pt modelId="{AA34A9E6-A4C4-49E9-BC87-B2155C5B298A}" type="pres">
      <dgm:prSet presAssocID="{1BA0B1E5-CE96-4529-9A55-2673C889E5D2}" presName="bgRect" presStyleLbl="bgShp" presStyleIdx="0" presStyleCnt="5"/>
      <dgm:spPr/>
    </dgm:pt>
    <dgm:pt modelId="{A8CD5CF2-D78A-404A-86B8-1780EE9012AD}" type="pres">
      <dgm:prSet presAssocID="{1BA0B1E5-CE96-4529-9A55-2673C889E5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494C734E-7CF4-4F66-8197-87F01338108A}" type="pres">
      <dgm:prSet presAssocID="{1BA0B1E5-CE96-4529-9A55-2673C889E5D2}" presName="spaceRect" presStyleCnt="0"/>
      <dgm:spPr/>
    </dgm:pt>
    <dgm:pt modelId="{B00CFC50-37C3-404E-B6E0-A19882B74F01}" type="pres">
      <dgm:prSet presAssocID="{1BA0B1E5-CE96-4529-9A55-2673C889E5D2}" presName="parTx" presStyleLbl="revTx" presStyleIdx="0" presStyleCnt="5">
        <dgm:presLayoutVars>
          <dgm:chMax val="0"/>
          <dgm:chPref val="0"/>
        </dgm:presLayoutVars>
      </dgm:prSet>
      <dgm:spPr/>
    </dgm:pt>
    <dgm:pt modelId="{ECC12C77-55C9-4459-A4F4-9F5A35B41066}" type="pres">
      <dgm:prSet presAssocID="{986F6A48-F16F-4418-A3C9-246C1F613431}" presName="sibTrans" presStyleCnt="0"/>
      <dgm:spPr/>
    </dgm:pt>
    <dgm:pt modelId="{1892AED9-F274-46C2-8B59-F8B209092A92}" type="pres">
      <dgm:prSet presAssocID="{B4C98755-7C45-469D-A3E7-E7DC3DF68A61}" presName="compNode" presStyleCnt="0"/>
      <dgm:spPr/>
    </dgm:pt>
    <dgm:pt modelId="{C86890F5-E4C1-4A2F-B15A-FF57D1A9E670}" type="pres">
      <dgm:prSet presAssocID="{B4C98755-7C45-469D-A3E7-E7DC3DF68A61}" presName="bgRect" presStyleLbl="bgShp" presStyleIdx="1" presStyleCnt="5"/>
      <dgm:spPr/>
    </dgm:pt>
    <dgm:pt modelId="{A1629F31-1538-48B1-A798-3981DC5845EC}" type="pres">
      <dgm:prSet presAssocID="{B4C98755-7C45-469D-A3E7-E7DC3DF68A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76F7704-4C84-4A09-9F43-458505419732}" type="pres">
      <dgm:prSet presAssocID="{B4C98755-7C45-469D-A3E7-E7DC3DF68A61}" presName="spaceRect" presStyleCnt="0"/>
      <dgm:spPr/>
    </dgm:pt>
    <dgm:pt modelId="{E439AB2C-27AD-4593-8244-24FE7E83CBA3}" type="pres">
      <dgm:prSet presAssocID="{B4C98755-7C45-469D-A3E7-E7DC3DF68A61}" presName="parTx" presStyleLbl="revTx" presStyleIdx="1" presStyleCnt="5">
        <dgm:presLayoutVars>
          <dgm:chMax val="0"/>
          <dgm:chPref val="0"/>
        </dgm:presLayoutVars>
      </dgm:prSet>
      <dgm:spPr/>
    </dgm:pt>
    <dgm:pt modelId="{FBC6A1B5-358C-48C6-85A9-70A477AF97E1}" type="pres">
      <dgm:prSet presAssocID="{B46867E2-3B50-4AB7-B0B1-417E1085A2ED}" presName="sibTrans" presStyleCnt="0"/>
      <dgm:spPr/>
    </dgm:pt>
    <dgm:pt modelId="{F393E08C-AED1-4915-8B45-67E5774A5B7B}" type="pres">
      <dgm:prSet presAssocID="{0D17BAF3-9068-4956-B430-5F7FE0426BAB}" presName="compNode" presStyleCnt="0"/>
      <dgm:spPr/>
    </dgm:pt>
    <dgm:pt modelId="{0BE9778A-98DD-4B3D-B56E-14B050CA421C}" type="pres">
      <dgm:prSet presAssocID="{0D17BAF3-9068-4956-B430-5F7FE0426BAB}" presName="bgRect" presStyleLbl="bgShp" presStyleIdx="2" presStyleCnt="5"/>
      <dgm:spPr/>
    </dgm:pt>
    <dgm:pt modelId="{73C30AE8-4709-4AAD-8E3D-9B24A636CE8F}" type="pres">
      <dgm:prSet presAssocID="{0D17BAF3-9068-4956-B430-5F7FE0426B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FB4ACBD-CAF4-4CEF-BA37-C16080F1782F}" type="pres">
      <dgm:prSet presAssocID="{0D17BAF3-9068-4956-B430-5F7FE0426BAB}" presName="spaceRect" presStyleCnt="0"/>
      <dgm:spPr/>
    </dgm:pt>
    <dgm:pt modelId="{7056C4B1-B36A-48A6-80B2-487204088704}" type="pres">
      <dgm:prSet presAssocID="{0D17BAF3-9068-4956-B430-5F7FE0426BAB}" presName="parTx" presStyleLbl="revTx" presStyleIdx="2" presStyleCnt="5">
        <dgm:presLayoutVars>
          <dgm:chMax val="0"/>
          <dgm:chPref val="0"/>
        </dgm:presLayoutVars>
      </dgm:prSet>
      <dgm:spPr/>
    </dgm:pt>
    <dgm:pt modelId="{EC93EA18-9ECF-4593-9BE0-68D193EF397B}" type="pres">
      <dgm:prSet presAssocID="{61AC7380-4840-4534-AC2F-A3D926CD8181}" presName="sibTrans" presStyleCnt="0"/>
      <dgm:spPr/>
    </dgm:pt>
    <dgm:pt modelId="{7704EA26-F92A-4D03-A113-2207087357CF}" type="pres">
      <dgm:prSet presAssocID="{ED245E95-81F4-4FD1-B477-B0D4D1DE9E8E}" presName="compNode" presStyleCnt="0"/>
      <dgm:spPr/>
    </dgm:pt>
    <dgm:pt modelId="{2A26A59A-08D5-4A97-BA53-5DE08196A06B}" type="pres">
      <dgm:prSet presAssocID="{ED245E95-81F4-4FD1-B477-B0D4D1DE9E8E}" presName="bgRect" presStyleLbl="bgShp" presStyleIdx="3" presStyleCnt="5"/>
      <dgm:spPr/>
    </dgm:pt>
    <dgm:pt modelId="{9CC9670B-311E-4E1E-8C4E-448C31E7A860}" type="pres">
      <dgm:prSet presAssocID="{ED245E95-81F4-4FD1-B477-B0D4D1DE9E8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045AF80-EA1E-4634-B65D-C58F00F8C7CC}" type="pres">
      <dgm:prSet presAssocID="{ED245E95-81F4-4FD1-B477-B0D4D1DE9E8E}" presName="spaceRect" presStyleCnt="0"/>
      <dgm:spPr/>
    </dgm:pt>
    <dgm:pt modelId="{845CBD76-B03B-43DF-8DF7-566332D0ECA8}" type="pres">
      <dgm:prSet presAssocID="{ED245E95-81F4-4FD1-B477-B0D4D1DE9E8E}" presName="parTx" presStyleLbl="revTx" presStyleIdx="3" presStyleCnt="5">
        <dgm:presLayoutVars>
          <dgm:chMax val="0"/>
          <dgm:chPref val="0"/>
        </dgm:presLayoutVars>
      </dgm:prSet>
      <dgm:spPr/>
    </dgm:pt>
    <dgm:pt modelId="{2B7A2706-FF74-4DB1-BAE5-E9F08EF77ACF}" type="pres">
      <dgm:prSet presAssocID="{6AC919D5-FBE3-4B6E-AE0E-872455F938C0}" presName="sibTrans" presStyleCnt="0"/>
      <dgm:spPr/>
    </dgm:pt>
    <dgm:pt modelId="{C7B39427-1310-41A4-89F0-E4889428BACE}" type="pres">
      <dgm:prSet presAssocID="{3BCCA0D0-48CB-4D14-8826-FE0ED2A69DCA}" presName="compNode" presStyleCnt="0"/>
      <dgm:spPr/>
    </dgm:pt>
    <dgm:pt modelId="{CA845736-E768-4A13-8CAB-CF44491E5A44}" type="pres">
      <dgm:prSet presAssocID="{3BCCA0D0-48CB-4D14-8826-FE0ED2A69DCA}" presName="bgRect" presStyleLbl="bgShp" presStyleIdx="4" presStyleCnt="5"/>
      <dgm:spPr/>
    </dgm:pt>
    <dgm:pt modelId="{93501114-9C90-41D6-85D1-AE0A1001FF04}" type="pres">
      <dgm:prSet presAssocID="{3BCCA0D0-48CB-4D14-8826-FE0ED2A69DC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8A044AD-E231-41D8-A818-D6B3F4DA40EC}" type="pres">
      <dgm:prSet presAssocID="{3BCCA0D0-48CB-4D14-8826-FE0ED2A69DCA}" presName="spaceRect" presStyleCnt="0"/>
      <dgm:spPr/>
    </dgm:pt>
    <dgm:pt modelId="{7626EC2F-236A-4322-B32C-7AAC133EEF97}" type="pres">
      <dgm:prSet presAssocID="{3BCCA0D0-48CB-4D14-8826-FE0ED2A69DC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80CB435-0494-41DA-A4EA-4380DA7B0244}" srcId="{C28D9457-444A-4E0D-866B-0CD60DF4E67A}" destId="{3BCCA0D0-48CB-4D14-8826-FE0ED2A69DCA}" srcOrd="4" destOrd="0" parTransId="{3AA534D2-6AF2-4425-ACB9-034677ADE2FE}" sibTransId="{0DF34065-7B53-4621-87F0-B596597BEB87}"/>
    <dgm:cxn modelId="{F877B440-3FB0-43DA-9407-FD1EA020CDAF}" type="presOf" srcId="{B4C98755-7C45-469D-A3E7-E7DC3DF68A61}" destId="{E439AB2C-27AD-4593-8244-24FE7E83CBA3}" srcOrd="0" destOrd="0" presId="urn:microsoft.com/office/officeart/2018/2/layout/IconVerticalSolidList"/>
    <dgm:cxn modelId="{58E25D5F-2EFC-405E-8A8F-E8D9281D088B}" type="presOf" srcId="{C28D9457-444A-4E0D-866B-0CD60DF4E67A}" destId="{CEBF50F3-D3CB-4875-A820-C3208013F0D8}" srcOrd="0" destOrd="0" presId="urn:microsoft.com/office/officeart/2018/2/layout/IconVerticalSolidList"/>
    <dgm:cxn modelId="{AD3E2767-3E49-4CBC-B1DF-7EA491D64745}" srcId="{C28D9457-444A-4E0D-866B-0CD60DF4E67A}" destId="{B4C98755-7C45-469D-A3E7-E7DC3DF68A61}" srcOrd="1" destOrd="0" parTransId="{C800F48E-6986-4755-940D-01DF49024490}" sibTransId="{B46867E2-3B50-4AB7-B0B1-417E1085A2ED}"/>
    <dgm:cxn modelId="{A1ABD347-F494-4AC3-BAA1-6CF14763F0FA}" type="presOf" srcId="{ED245E95-81F4-4FD1-B477-B0D4D1DE9E8E}" destId="{845CBD76-B03B-43DF-8DF7-566332D0ECA8}" srcOrd="0" destOrd="0" presId="urn:microsoft.com/office/officeart/2018/2/layout/IconVerticalSolidList"/>
    <dgm:cxn modelId="{EC06C5AA-F652-40BF-9E76-DD05A2473395}" srcId="{C28D9457-444A-4E0D-866B-0CD60DF4E67A}" destId="{ED245E95-81F4-4FD1-B477-B0D4D1DE9E8E}" srcOrd="3" destOrd="0" parTransId="{BC714AA4-4F08-4C77-A72E-BFD406ABAFEF}" sibTransId="{6AC919D5-FBE3-4B6E-AE0E-872455F938C0}"/>
    <dgm:cxn modelId="{DC8854C4-F5CB-45D8-9937-BD0F555C1050}" srcId="{C28D9457-444A-4E0D-866B-0CD60DF4E67A}" destId="{0D17BAF3-9068-4956-B430-5F7FE0426BAB}" srcOrd="2" destOrd="0" parTransId="{8648FDAC-4DA6-4264-962A-DA6FE3F7E6D5}" sibTransId="{61AC7380-4840-4534-AC2F-A3D926CD8181}"/>
    <dgm:cxn modelId="{AC805BE6-7AC6-4F8F-BE6E-705DC97BC922}" type="presOf" srcId="{0D17BAF3-9068-4956-B430-5F7FE0426BAB}" destId="{7056C4B1-B36A-48A6-80B2-487204088704}" srcOrd="0" destOrd="0" presId="urn:microsoft.com/office/officeart/2018/2/layout/IconVerticalSolidList"/>
    <dgm:cxn modelId="{1CE70AE7-01C0-46F1-9AB1-7E687A42E585}" type="presOf" srcId="{1BA0B1E5-CE96-4529-9A55-2673C889E5D2}" destId="{B00CFC50-37C3-404E-B6E0-A19882B74F01}" srcOrd="0" destOrd="0" presId="urn:microsoft.com/office/officeart/2018/2/layout/IconVerticalSolidList"/>
    <dgm:cxn modelId="{B9339FF4-AD80-4827-B2D2-C7A04AD8DD17}" type="presOf" srcId="{3BCCA0D0-48CB-4D14-8826-FE0ED2A69DCA}" destId="{7626EC2F-236A-4322-B32C-7AAC133EEF97}" srcOrd="0" destOrd="0" presId="urn:microsoft.com/office/officeart/2018/2/layout/IconVerticalSolidList"/>
    <dgm:cxn modelId="{F98391F7-36A6-43F7-AE05-55E933377C6E}" srcId="{C28D9457-444A-4E0D-866B-0CD60DF4E67A}" destId="{1BA0B1E5-CE96-4529-9A55-2673C889E5D2}" srcOrd="0" destOrd="0" parTransId="{3F24BC7F-1F34-4F53-9B30-1990474ADAC6}" sibTransId="{986F6A48-F16F-4418-A3C9-246C1F613431}"/>
    <dgm:cxn modelId="{DE50362D-D490-4AD9-935F-002DCD23F74B}" type="presParOf" srcId="{CEBF50F3-D3CB-4875-A820-C3208013F0D8}" destId="{D150F283-949F-4364-9A49-A42E2B8A2AA0}" srcOrd="0" destOrd="0" presId="urn:microsoft.com/office/officeart/2018/2/layout/IconVerticalSolidList"/>
    <dgm:cxn modelId="{EF00BB18-532B-41A3-8B27-C6340B5431DD}" type="presParOf" srcId="{D150F283-949F-4364-9A49-A42E2B8A2AA0}" destId="{AA34A9E6-A4C4-49E9-BC87-B2155C5B298A}" srcOrd="0" destOrd="0" presId="urn:microsoft.com/office/officeart/2018/2/layout/IconVerticalSolidList"/>
    <dgm:cxn modelId="{6257BD8E-174D-47A4-B7FB-972F3024EB9F}" type="presParOf" srcId="{D150F283-949F-4364-9A49-A42E2B8A2AA0}" destId="{A8CD5CF2-D78A-404A-86B8-1780EE9012AD}" srcOrd="1" destOrd="0" presId="urn:microsoft.com/office/officeart/2018/2/layout/IconVerticalSolidList"/>
    <dgm:cxn modelId="{F905BE6C-8545-4FCD-A9C5-050444D6F712}" type="presParOf" srcId="{D150F283-949F-4364-9A49-A42E2B8A2AA0}" destId="{494C734E-7CF4-4F66-8197-87F01338108A}" srcOrd="2" destOrd="0" presId="urn:microsoft.com/office/officeart/2018/2/layout/IconVerticalSolidList"/>
    <dgm:cxn modelId="{F81B7426-C8D5-4402-8021-F85EF12A948C}" type="presParOf" srcId="{D150F283-949F-4364-9A49-A42E2B8A2AA0}" destId="{B00CFC50-37C3-404E-B6E0-A19882B74F01}" srcOrd="3" destOrd="0" presId="urn:microsoft.com/office/officeart/2018/2/layout/IconVerticalSolidList"/>
    <dgm:cxn modelId="{72B92E9C-F0A6-481D-8CD0-2A150221DD51}" type="presParOf" srcId="{CEBF50F3-D3CB-4875-A820-C3208013F0D8}" destId="{ECC12C77-55C9-4459-A4F4-9F5A35B41066}" srcOrd="1" destOrd="0" presId="urn:microsoft.com/office/officeart/2018/2/layout/IconVerticalSolidList"/>
    <dgm:cxn modelId="{30CA3950-8031-4B5C-8951-F133358A59D5}" type="presParOf" srcId="{CEBF50F3-D3CB-4875-A820-C3208013F0D8}" destId="{1892AED9-F274-46C2-8B59-F8B209092A92}" srcOrd="2" destOrd="0" presId="urn:microsoft.com/office/officeart/2018/2/layout/IconVerticalSolidList"/>
    <dgm:cxn modelId="{38FD66C2-6903-4C19-B626-AB5A55E70FE0}" type="presParOf" srcId="{1892AED9-F274-46C2-8B59-F8B209092A92}" destId="{C86890F5-E4C1-4A2F-B15A-FF57D1A9E670}" srcOrd="0" destOrd="0" presId="urn:microsoft.com/office/officeart/2018/2/layout/IconVerticalSolidList"/>
    <dgm:cxn modelId="{F9E50D89-6673-4226-859B-AF18075CE12F}" type="presParOf" srcId="{1892AED9-F274-46C2-8B59-F8B209092A92}" destId="{A1629F31-1538-48B1-A798-3981DC5845EC}" srcOrd="1" destOrd="0" presId="urn:microsoft.com/office/officeart/2018/2/layout/IconVerticalSolidList"/>
    <dgm:cxn modelId="{FD765B24-A66B-4B2E-8BCE-9CC016AD7B3E}" type="presParOf" srcId="{1892AED9-F274-46C2-8B59-F8B209092A92}" destId="{476F7704-4C84-4A09-9F43-458505419732}" srcOrd="2" destOrd="0" presId="urn:microsoft.com/office/officeart/2018/2/layout/IconVerticalSolidList"/>
    <dgm:cxn modelId="{6E47EB93-C800-4688-8493-FE27C1893EC7}" type="presParOf" srcId="{1892AED9-F274-46C2-8B59-F8B209092A92}" destId="{E439AB2C-27AD-4593-8244-24FE7E83CBA3}" srcOrd="3" destOrd="0" presId="urn:microsoft.com/office/officeart/2018/2/layout/IconVerticalSolidList"/>
    <dgm:cxn modelId="{D59969AF-F850-4203-B651-08F29ED7E219}" type="presParOf" srcId="{CEBF50F3-D3CB-4875-A820-C3208013F0D8}" destId="{FBC6A1B5-358C-48C6-85A9-70A477AF97E1}" srcOrd="3" destOrd="0" presId="urn:microsoft.com/office/officeart/2018/2/layout/IconVerticalSolidList"/>
    <dgm:cxn modelId="{E1249CB9-E832-46CA-9510-F89010400112}" type="presParOf" srcId="{CEBF50F3-D3CB-4875-A820-C3208013F0D8}" destId="{F393E08C-AED1-4915-8B45-67E5774A5B7B}" srcOrd="4" destOrd="0" presId="urn:microsoft.com/office/officeart/2018/2/layout/IconVerticalSolidList"/>
    <dgm:cxn modelId="{AEF13A7C-3CCC-45A8-BD7C-7FCCA1E6F736}" type="presParOf" srcId="{F393E08C-AED1-4915-8B45-67E5774A5B7B}" destId="{0BE9778A-98DD-4B3D-B56E-14B050CA421C}" srcOrd="0" destOrd="0" presId="urn:microsoft.com/office/officeart/2018/2/layout/IconVerticalSolidList"/>
    <dgm:cxn modelId="{A9927484-AC12-4B80-9730-728191FCE0AE}" type="presParOf" srcId="{F393E08C-AED1-4915-8B45-67E5774A5B7B}" destId="{73C30AE8-4709-4AAD-8E3D-9B24A636CE8F}" srcOrd="1" destOrd="0" presId="urn:microsoft.com/office/officeart/2018/2/layout/IconVerticalSolidList"/>
    <dgm:cxn modelId="{5BB6B296-9383-4FFC-A6E7-CF34E500C9AD}" type="presParOf" srcId="{F393E08C-AED1-4915-8B45-67E5774A5B7B}" destId="{4FB4ACBD-CAF4-4CEF-BA37-C16080F1782F}" srcOrd="2" destOrd="0" presId="urn:microsoft.com/office/officeart/2018/2/layout/IconVerticalSolidList"/>
    <dgm:cxn modelId="{5CE81CCD-C212-4BD0-B3ED-F7D5C3BCF117}" type="presParOf" srcId="{F393E08C-AED1-4915-8B45-67E5774A5B7B}" destId="{7056C4B1-B36A-48A6-80B2-487204088704}" srcOrd="3" destOrd="0" presId="urn:microsoft.com/office/officeart/2018/2/layout/IconVerticalSolidList"/>
    <dgm:cxn modelId="{EDE98C1F-271C-40BD-B535-992853346766}" type="presParOf" srcId="{CEBF50F3-D3CB-4875-A820-C3208013F0D8}" destId="{EC93EA18-9ECF-4593-9BE0-68D193EF397B}" srcOrd="5" destOrd="0" presId="urn:microsoft.com/office/officeart/2018/2/layout/IconVerticalSolidList"/>
    <dgm:cxn modelId="{0A388F85-90DD-4469-9AAA-B102F741BDF5}" type="presParOf" srcId="{CEBF50F3-D3CB-4875-A820-C3208013F0D8}" destId="{7704EA26-F92A-4D03-A113-2207087357CF}" srcOrd="6" destOrd="0" presId="urn:microsoft.com/office/officeart/2018/2/layout/IconVerticalSolidList"/>
    <dgm:cxn modelId="{BC45691F-CBD6-4B57-8C25-035861EC177C}" type="presParOf" srcId="{7704EA26-F92A-4D03-A113-2207087357CF}" destId="{2A26A59A-08D5-4A97-BA53-5DE08196A06B}" srcOrd="0" destOrd="0" presId="urn:microsoft.com/office/officeart/2018/2/layout/IconVerticalSolidList"/>
    <dgm:cxn modelId="{E93D312E-DA01-41DA-813D-594ECC92F2D9}" type="presParOf" srcId="{7704EA26-F92A-4D03-A113-2207087357CF}" destId="{9CC9670B-311E-4E1E-8C4E-448C31E7A860}" srcOrd="1" destOrd="0" presId="urn:microsoft.com/office/officeart/2018/2/layout/IconVerticalSolidList"/>
    <dgm:cxn modelId="{C9702CAB-BE60-47AC-B220-9C316B71076A}" type="presParOf" srcId="{7704EA26-F92A-4D03-A113-2207087357CF}" destId="{6045AF80-EA1E-4634-B65D-C58F00F8C7CC}" srcOrd="2" destOrd="0" presId="urn:microsoft.com/office/officeart/2018/2/layout/IconVerticalSolidList"/>
    <dgm:cxn modelId="{C585DB4D-99DC-4294-B6CD-B97CCC9BAD45}" type="presParOf" srcId="{7704EA26-F92A-4D03-A113-2207087357CF}" destId="{845CBD76-B03B-43DF-8DF7-566332D0ECA8}" srcOrd="3" destOrd="0" presId="urn:microsoft.com/office/officeart/2018/2/layout/IconVerticalSolidList"/>
    <dgm:cxn modelId="{4E4A038D-1AA4-4434-A68A-39BE6F9AFE0E}" type="presParOf" srcId="{CEBF50F3-D3CB-4875-A820-C3208013F0D8}" destId="{2B7A2706-FF74-4DB1-BAE5-E9F08EF77ACF}" srcOrd="7" destOrd="0" presId="urn:microsoft.com/office/officeart/2018/2/layout/IconVerticalSolidList"/>
    <dgm:cxn modelId="{32FFC6F1-7D99-4DA4-B134-6CCA3FCA95CC}" type="presParOf" srcId="{CEBF50F3-D3CB-4875-A820-C3208013F0D8}" destId="{C7B39427-1310-41A4-89F0-E4889428BACE}" srcOrd="8" destOrd="0" presId="urn:microsoft.com/office/officeart/2018/2/layout/IconVerticalSolidList"/>
    <dgm:cxn modelId="{20DB3D94-892E-41DC-B579-41D919655072}" type="presParOf" srcId="{C7B39427-1310-41A4-89F0-E4889428BACE}" destId="{CA845736-E768-4A13-8CAB-CF44491E5A44}" srcOrd="0" destOrd="0" presId="urn:microsoft.com/office/officeart/2018/2/layout/IconVerticalSolidList"/>
    <dgm:cxn modelId="{D790661C-EDBC-4192-9231-3C484CA67AF4}" type="presParOf" srcId="{C7B39427-1310-41A4-89F0-E4889428BACE}" destId="{93501114-9C90-41D6-85D1-AE0A1001FF04}" srcOrd="1" destOrd="0" presId="urn:microsoft.com/office/officeart/2018/2/layout/IconVerticalSolidList"/>
    <dgm:cxn modelId="{8214DFC5-97EA-4DD5-BBBF-9A2A7A52611A}" type="presParOf" srcId="{C7B39427-1310-41A4-89F0-E4889428BACE}" destId="{B8A044AD-E231-41D8-A818-D6B3F4DA40EC}" srcOrd="2" destOrd="0" presId="urn:microsoft.com/office/officeart/2018/2/layout/IconVerticalSolidList"/>
    <dgm:cxn modelId="{EB8EB1A6-9088-4FA4-B006-B1DA56FF8BF9}" type="presParOf" srcId="{C7B39427-1310-41A4-89F0-E4889428BACE}" destId="{7626EC2F-236A-4322-B32C-7AAC133EEF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E3B7B5-4D02-4B31-992E-C926F3C9050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DB12CC7-C665-4BF2-87E2-283611FDB23B}">
      <dgm:prSet/>
      <dgm:spPr/>
      <dgm:t>
        <a:bodyPr/>
        <a:lstStyle/>
        <a:p>
          <a:r>
            <a:rPr lang="en-US"/>
            <a:t>Utilized the community version of Neo4J.</a:t>
          </a:r>
        </a:p>
      </dgm:t>
    </dgm:pt>
    <dgm:pt modelId="{CCBBBC6E-C05E-4A0F-AB0A-C34B47C2368F}" type="parTrans" cxnId="{D09CCF27-8B21-4F8D-B1FC-20156BDF2B5D}">
      <dgm:prSet/>
      <dgm:spPr/>
      <dgm:t>
        <a:bodyPr/>
        <a:lstStyle/>
        <a:p>
          <a:endParaRPr lang="en-US"/>
        </a:p>
      </dgm:t>
    </dgm:pt>
    <dgm:pt modelId="{0FBA18C7-02E2-4CFA-A7E8-88C4BEC18D4B}" type="sibTrans" cxnId="{D09CCF27-8B21-4F8D-B1FC-20156BDF2B5D}">
      <dgm:prSet/>
      <dgm:spPr/>
      <dgm:t>
        <a:bodyPr/>
        <a:lstStyle/>
        <a:p>
          <a:endParaRPr lang="en-US"/>
        </a:p>
      </dgm:t>
    </dgm:pt>
    <dgm:pt modelId="{7D00706E-9195-4463-BF6E-94AA553793CE}">
      <dgm:prSet/>
      <dgm:spPr/>
      <dgm:t>
        <a:bodyPr/>
        <a:lstStyle/>
        <a:p>
          <a:r>
            <a:rPr lang="en-US"/>
            <a:t>Main relations established via sentence foreign keys.</a:t>
          </a:r>
        </a:p>
      </dgm:t>
    </dgm:pt>
    <dgm:pt modelId="{A7B1E774-629F-4221-930D-6770A04D20B9}" type="parTrans" cxnId="{7F020E0E-F501-40B5-919B-BEDE72EE50FD}">
      <dgm:prSet/>
      <dgm:spPr/>
      <dgm:t>
        <a:bodyPr/>
        <a:lstStyle/>
        <a:p>
          <a:endParaRPr lang="en-US"/>
        </a:p>
      </dgm:t>
    </dgm:pt>
    <dgm:pt modelId="{E31D5620-A7C5-4BC1-AE20-FB00D1192711}" type="sibTrans" cxnId="{7F020E0E-F501-40B5-919B-BEDE72EE50FD}">
      <dgm:prSet/>
      <dgm:spPr/>
      <dgm:t>
        <a:bodyPr/>
        <a:lstStyle/>
        <a:p>
          <a:endParaRPr lang="en-US"/>
        </a:p>
      </dgm:t>
    </dgm:pt>
    <dgm:pt modelId="{95B4D14C-DB5B-4057-8EEA-CA2C8A743EA0}">
      <dgm:prSet/>
      <dgm:spPr/>
      <dgm:t>
        <a:bodyPr/>
        <a:lstStyle/>
        <a:p>
          <a:r>
            <a:rPr lang="en-US"/>
            <a:t>Predication and entity tables linked to the sentence table.</a:t>
          </a:r>
        </a:p>
      </dgm:t>
    </dgm:pt>
    <dgm:pt modelId="{5089B4FE-E901-47A3-9874-3949EB8A44F6}" type="parTrans" cxnId="{A6ABD8FA-71D6-4BFA-96B3-EA0A0D2A598B}">
      <dgm:prSet/>
      <dgm:spPr/>
      <dgm:t>
        <a:bodyPr/>
        <a:lstStyle/>
        <a:p>
          <a:endParaRPr lang="en-US"/>
        </a:p>
      </dgm:t>
    </dgm:pt>
    <dgm:pt modelId="{4FCD3272-B247-49DA-B91C-8C32DDE5FDB6}" type="sibTrans" cxnId="{A6ABD8FA-71D6-4BFA-96B3-EA0A0D2A598B}">
      <dgm:prSet/>
      <dgm:spPr/>
      <dgm:t>
        <a:bodyPr/>
        <a:lstStyle/>
        <a:p>
          <a:endParaRPr lang="en-US"/>
        </a:p>
      </dgm:t>
    </dgm:pt>
    <dgm:pt modelId="{2E1C3377-5101-44A0-A141-85DF99217213}">
      <dgm:prSet/>
      <dgm:spPr/>
      <dgm:t>
        <a:bodyPr/>
        <a:lstStyle/>
        <a:p>
          <a:r>
            <a:rPr lang="en-US"/>
            <a:t>Neo4J relationships created: "SUBJECT OF" (entity to sentences) and "PREDICATES" (predication to entity).</a:t>
          </a:r>
        </a:p>
      </dgm:t>
    </dgm:pt>
    <dgm:pt modelId="{111C0490-81E3-491D-B00F-A451717BA0D3}" type="parTrans" cxnId="{1EB0EDBC-D863-4DDF-817C-946EA8F1E422}">
      <dgm:prSet/>
      <dgm:spPr/>
      <dgm:t>
        <a:bodyPr/>
        <a:lstStyle/>
        <a:p>
          <a:endParaRPr lang="en-US"/>
        </a:p>
      </dgm:t>
    </dgm:pt>
    <dgm:pt modelId="{19FDFB73-29E8-45AE-938E-94DCB609D782}" type="sibTrans" cxnId="{1EB0EDBC-D863-4DDF-817C-946EA8F1E422}">
      <dgm:prSet/>
      <dgm:spPr/>
      <dgm:t>
        <a:bodyPr/>
        <a:lstStyle/>
        <a:p>
          <a:endParaRPr lang="en-US"/>
        </a:p>
      </dgm:t>
    </dgm:pt>
    <dgm:pt modelId="{9C53F838-DD57-4FC4-B0CF-FD19A5643203}">
      <dgm:prSet/>
      <dgm:spPr/>
      <dgm:t>
        <a:bodyPr/>
        <a:lstStyle/>
        <a:p>
          <a:r>
            <a:rPr lang="en-US"/>
            <a:t>Three one-way types of relationships formed in the overall database.</a:t>
          </a:r>
        </a:p>
      </dgm:t>
    </dgm:pt>
    <dgm:pt modelId="{BD3E0798-61DD-4A79-992B-958B9646E335}" type="parTrans" cxnId="{CF6A4DEE-A4BE-44A7-AEAA-2C933E0265EE}">
      <dgm:prSet/>
      <dgm:spPr/>
      <dgm:t>
        <a:bodyPr/>
        <a:lstStyle/>
        <a:p>
          <a:endParaRPr lang="en-US"/>
        </a:p>
      </dgm:t>
    </dgm:pt>
    <dgm:pt modelId="{6A32D5EC-EE07-456C-8DD9-023F4F04A658}" type="sibTrans" cxnId="{CF6A4DEE-A4BE-44A7-AEAA-2C933E0265EE}">
      <dgm:prSet/>
      <dgm:spPr/>
      <dgm:t>
        <a:bodyPr/>
        <a:lstStyle/>
        <a:p>
          <a:endParaRPr lang="en-US"/>
        </a:p>
      </dgm:t>
    </dgm:pt>
    <dgm:pt modelId="{4CDEC6A2-EF1D-B640-80B4-7626A46988B1}" type="pres">
      <dgm:prSet presAssocID="{31E3B7B5-4D02-4B31-992E-C926F3C9050B}" presName="vert0" presStyleCnt="0">
        <dgm:presLayoutVars>
          <dgm:dir/>
          <dgm:animOne val="branch"/>
          <dgm:animLvl val="lvl"/>
        </dgm:presLayoutVars>
      </dgm:prSet>
      <dgm:spPr/>
    </dgm:pt>
    <dgm:pt modelId="{49C1D337-743B-274B-9BCB-EAA47B4CC583}" type="pres">
      <dgm:prSet presAssocID="{ADB12CC7-C665-4BF2-87E2-283611FDB23B}" presName="thickLine" presStyleLbl="alignNode1" presStyleIdx="0" presStyleCnt="5"/>
      <dgm:spPr/>
    </dgm:pt>
    <dgm:pt modelId="{1B867D37-278F-A74C-ADBE-5786E97DD09B}" type="pres">
      <dgm:prSet presAssocID="{ADB12CC7-C665-4BF2-87E2-283611FDB23B}" presName="horz1" presStyleCnt="0"/>
      <dgm:spPr/>
    </dgm:pt>
    <dgm:pt modelId="{64603C8C-6AA5-4F47-850D-443E8863244D}" type="pres">
      <dgm:prSet presAssocID="{ADB12CC7-C665-4BF2-87E2-283611FDB23B}" presName="tx1" presStyleLbl="revTx" presStyleIdx="0" presStyleCnt="5"/>
      <dgm:spPr/>
    </dgm:pt>
    <dgm:pt modelId="{5654AACB-4A7A-A644-AD4C-BD18198454C8}" type="pres">
      <dgm:prSet presAssocID="{ADB12CC7-C665-4BF2-87E2-283611FDB23B}" presName="vert1" presStyleCnt="0"/>
      <dgm:spPr/>
    </dgm:pt>
    <dgm:pt modelId="{29261CA1-E06D-B94A-8179-002CD2AC9535}" type="pres">
      <dgm:prSet presAssocID="{7D00706E-9195-4463-BF6E-94AA553793CE}" presName="thickLine" presStyleLbl="alignNode1" presStyleIdx="1" presStyleCnt="5"/>
      <dgm:spPr/>
    </dgm:pt>
    <dgm:pt modelId="{51A19D84-5487-3140-9111-ABCFA78B512B}" type="pres">
      <dgm:prSet presAssocID="{7D00706E-9195-4463-BF6E-94AA553793CE}" presName="horz1" presStyleCnt="0"/>
      <dgm:spPr/>
    </dgm:pt>
    <dgm:pt modelId="{D2985013-DC7C-1F48-959E-6D4971EE6119}" type="pres">
      <dgm:prSet presAssocID="{7D00706E-9195-4463-BF6E-94AA553793CE}" presName="tx1" presStyleLbl="revTx" presStyleIdx="1" presStyleCnt="5"/>
      <dgm:spPr/>
    </dgm:pt>
    <dgm:pt modelId="{9326B8EC-D53E-4145-96CD-7F688112E0DC}" type="pres">
      <dgm:prSet presAssocID="{7D00706E-9195-4463-BF6E-94AA553793CE}" presName="vert1" presStyleCnt="0"/>
      <dgm:spPr/>
    </dgm:pt>
    <dgm:pt modelId="{1EB1012F-BEC0-3243-82A7-E989B7708ED0}" type="pres">
      <dgm:prSet presAssocID="{95B4D14C-DB5B-4057-8EEA-CA2C8A743EA0}" presName="thickLine" presStyleLbl="alignNode1" presStyleIdx="2" presStyleCnt="5"/>
      <dgm:spPr/>
    </dgm:pt>
    <dgm:pt modelId="{6969D7F1-47FF-8C46-A20D-A82782A00A57}" type="pres">
      <dgm:prSet presAssocID="{95B4D14C-DB5B-4057-8EEA-CA2C8A743EA0}" presName="horz1" presStyleCnt="0"/>
      <dgm:spPr/>
    </dgm:pt>
    <dgm:pt modelId="{A4ECBE12-1C0C-BC46-812D-5FAD6644CBD3}" type="pres">
      <dgm:prSet presAssocID="{95B4D14C-DB5B-4057-8EEA-CA2C8A743EA0}" presName="tx1" presStyleLbl="revTx" presStyleIdx="2" presStyleCnt="5"/>
      <dgm:spPr/>
    </dgm:pt>
    <dgm:pt modelId="{C6D23063-E62B-4940-A711-8D3445DEB15E}" type="pres">
      <dgm:prSet presAssocID="{95B4D14C-DB5B-4057-8EEA-CA2C8A743EA0}" presName="vert1" presStyleCnt="0"/>
      <dgm:spPr/>
    </dgm:pt>
    <dgm:pt modelId="{565109C4-4850-3F49-86FB-B1C86AA23EE7}" type="pres">
      <dgm:prSet presAssocID="{2E1C3377-5101-44A0-A141-85DF99217213}" presName="thickLine" presStyleLbl="alignNode1" presStyleIdx="3" presStyleCnt="5"/>
      <dgm:spPr/>
    </dgm:pt>
    <dgm:pt modelId="{549E21FD-DE8E-0443-A9AA-299F926F8C50}" type="pres">
      <dgm:prSet presAssocID="{2E1C3377-5101-44A0-A141-85DF99217213}" presName="horz1" presStyleCnt="0"/>
      <dgm:spPr/>
    </dgm:pt>
    <dgm:pt modelId="{3B677942-CBF4-F84F-95D2-096E87B907E0}" type="pres">
      <dgm:prSet presAssocID="{2E1C3377-5101-44A0-A141-85DF99217213}" presName="tx1" presStyleLbl="revTx" presStyleIdx="3" presStyleCnt="5"/>
      <dgm:spPr/>
    </dgm:pt>
    <dgm:pt modelId="{7EB460D1-ED77-1F4D-8BBF-1635EE5FC4C8}" type="pres">
      <dgm:prSet presAssocID="{2E1C3377-5101-44A0-A141-85DF99217213}" presName="vert1" presStyleCnt="0"/>
      <dgm:spPr/>
    </dgm:pt>
    <dgm:pt modelId="{4FF75C27-7F11-274E-ACEF-E6801E63E62B}" type="pres">
      <dgm:prSet presAssocID="{9C53F838-DD57-4FC4-B0CF-FD19A5643203}" presName="thickLine" presStyleLbl="alignNode1" presStyleIdx="4" presStyleCnt="5"/>
      <dgm:spPr/>
    </dgm:pt>
    <dgm:pt modelId="{C071E280-425C-F445-84B3-86EF70D07787}" type="pres">
      <dgm:prSet presAssocID="{9C53F838-DD57-4FC4-B0CF-FD19A5643203}" presName="horz1" presStyleCnt="0"/>
      <dgm:spPr/>
    </dgm:pt>
    <dgm:pt modelId="{AA414690-5757-F34E-84E6-8A6D5EF79450}" type="pres">
      <dgm:prSet presAssocID="{9C53F838-DD57-4FC4-B0CF-FD19A5643203}" presName="tx1" presStyleLbl="revTx" presStyleIdx="4" presStyleCnt="5"/>
      <dgm:spPr/>
    </dgm:pt>
    <dgm:pt modelId="{7763677B-AB6F-E74C-B5E6-C323BEE59BB4}" type="pres">
      <dgm:prSet presAssocID="{9C53F838-DD57-4FC4-B0CF-FD19A5643203}" presName="vert1" presStyleCnt="0"/>
      <dgm:spPr/>
    </dgm:pt>
  </dgm:ptLst>
  <dgm:cxnLst>
    <dgm:cxn modelId="{73C8E305-30CD-0D40-B9E1-A53BE21FFA46}" type="presOf" srcId="{2E1C3377-5101-44A0-A141-85DF99217213}" destId="{3B677942-CBF4-F84F-95D2-096E87B907E0}" srcOrd="0" destOrd="0" presId="urn:microsoft.com/office/officeart/2008/layout/LinedList"/>
    <dgm:cxn modelId="{7F020E0E-F501-40B5-919B-BEDE72EE50FD}" srcId="{31E3B7B5-4D02-4B31-992E-C926F3C9050B}" destId="{7D00706E-9195-4463-BF6E-94AA553793CE}" srcOrd="1" destOrd="0" parTransId="{A7B1E774-629F-4221-930D-6770A04D20B9}" sibTransId="{E31D5620-A7C5-4BC1-AE20-FB00D1192711}"/>
    <dgm:cxn modelId="{D09CCF27-8B21-4F8D-B1FC-20156BDF2B5D}" srcId="{31E3B7B5-4D02-4B31-992E-C926F3C9050B}" destId="{ADB12CC7-C665-4BF2-87E2-283611FDB23B}" srcOrd="0" destOrd="0" parTransId="{CCBBBC6E-C05E-4A0F-AB0A-C34B47C2368F}" sibTransId="{0FBA18C7-02E2-4CFA-A7E8-88C4BEC18D4B}"/>
    <dgm:cxn modelId="{D98B3342-7178-F94D-864D-9CFCED74513B}" type="presOf" srcId="{ADB12CC7-C665-4BF2-87E2-283611FDB23B}" destId="{64603C8C-6AA5-4F47-850D-443E8863244D}" srcOrd="0" destOrd="0" presId="urn:microsoft.com/office/officeart/2008/layout/LinedList"/>
    <dgm:cxn modelId="{AD400869-104A-444B-9587-C24A175FB409}" type="presOf" srcId="{95B4D14C-DB5B-4057-8EEA-CA2C8A743EA0}" destId="{A4ECBE12-1C0C-BC46-812D-5FAD6644CBD3}" srcOrd="0" destOrd="0" presId="urn:microsoft.com/office/officeart/2008/layout/LinedList"/>
    <dgm:cxn modelId="{BA67AEB7-DD74-8E40-9F65-46F12DB40742}" type="presOf" srcId="{31E3B7B5-4D02-4B31-992E-C926F3C9050B}" destId="{4CDEC6A2-EF1D-B640-80B4-7626A46988B1}" srcOrd="0" destOrd="0" presId="urn:microsoft.com/office/officeart/2008/layout/LinedList"/>
    <dgm:cxn modelId="{1EB0EDBC-D863-4DDF-817C-946EA8F1E422}" srcId="{31E3B7B5-4D02-4B31-992E-C926F3C9050B}" destId="{2E1C3377-5101-44A0-A141-85DF99217213}" srcOrd="3" destOrd="0" parTransId="{111C0490-81E3-491D-B00F-A451717BA0D3}" sibTransId="{19FDFB73-29E8-45AE-938E-94DCB609D782}"/>
    <dgm:cxn modelId="{DF8A4DC7-35F6-7B4E-B78D-174240E4F22F}" type="presOf" srcId="{7D00706E-9195-4463-BF6E-94AA553793CE}" destId="{D2985013-DC7C-1F48-959E-6D4971EE6119}" srcOrd="0" destOrd="0" presId="urn:microsoft.com/office/officeart/2008/layout/LinedList"/>
    <dgm:cxn modelId="{CF6A4DEE-A4BE-44A7-AEAA-2C933E0265EE}" srcId="{31E3B7B5-4D02-4B31-992E-C926F3C9050B}" destId="{9C53F838-DD57-4FC4-B0CF-FD19A5643203}" srcOrd="4" destOrd="0" parTransId="{BD3E0798-61DD-4A79-992B-958B9646E335}" sibTransId="{6A32D5EC-EE07-456C-8DD9-023F4F04A658}"/>
    <dgm:cxn modelId="{6008EFF9-E020-6445-8024-A0EC5E6227C3}" type="presOf" srcId="{9C53F838-DD57-4FC4-B0CF-FD19A5643203}" destId="{AA414690-5757-F34E-84E6-8A6D5EF79450}" srcOrd="0" destOrd="0" presId="urn:microsoft.com/office/officeart/2008/layout/LinedList"/>
    <dgm:cxn modelId="{A6ABD8FA-71D6-4BFA-96B3-EA0A0D2A598B}" srcId="{31E3B7B5-4D02-4B31-992E-C926F3C9050B}" destId="{95B4D14C-DB5B-4057-8EEA-CA2C8A743EA0}" srcOrd="2" destOrd="0" parTransId="{5089B4FE-E901-47A3-9874-3949EB8A44F6}" sibTransId="{4FCD3272-B247-49DA-B91C-8C32DDE5FDB6}"/>
    <dgm:cxn modelId="{A6D49D3D-1420-B949-B5E2-F345752C18A0}" type="presParOf" srcId="{4CDEC6A2-EF1D-B640-80B4-7626A46988B1}" destId="{49C1D337-743B-274B-9BCB-EAA47B4CC583}" srcOrd="0" destOrd="0" presId="urn:microsoft.com/office/officeart/2008/layout/LinedList"/>
    <dgm:cxn modelId="{E8AAB712-EE45-A641-9D4B-9DCFD4BFFE3A}" type="presParOf" srcId="{4CDEC6A2-EF1D-B640-80B4-7626A46988B1}" destId="{1B867D37-278F-A74C-ADBE-5786E97DD09B}" srcOrd="1" destOrd="0" presId="urn:microsoft.com/office/officeart/2008/layout/LinedList"/>
    <dgm:cxn modelId="{5F6DF379-32E6-7B48-8294-951E34D143ED}" type="presParOf" srcId="{1B867D37-278F-A74C-ADBE-5786E97DD09B}" destId="{64603C8C-6AA5-4F47-850D-443E8863244D}" srcOrd="0" destOrd="0" presId="urn:microsoft.com/office/officeart/2008/layout/LinedList"/>
    <dgm:cxn modelId="{30D77120-A08E-9847-8DD9-DB04A2DBB5E5}" type="presParOf" srcId="{1B867D37-278F-A74C-ADBE-5786E97DD09B}" destId="{5654AACB-4A7A-A644-AD4C-BD18198454C8}" srcOrd="1" destOrd="0" presId="urn:microsoft.com/office/officeart/2008/layout/LinedList"/>
    <dgm:cxn modelId="{292DE141-D989-6A4B-8689-B38D98084B52}" type="presParOf" srcId="{4CDEC6A2-EF1D-B640-80B4-7626A46988B1}" destId="{29261CA1-E06D-B94A-8179-002CD2AC9535}" srcOrd="2" destOrd="0" presId="urn:microsoft.com/office/officeart/2008/layout/LinedList"/>
    <dgm:cxn modelId="{85B2D0F2-552E-5042-8D8E-0248FA615D4F}" type="presParOf" srcId="{4CDEC6A2-EF1D-B640-80B4-7626A46988B1}" destId="{51A19D84-5487-3140-9111-ABCFA78B512B}" srcOrd="3" destOrd="0" presId="urn:microsoft.com/office/officeart/2008/layout/LinedList"/>
    <dgm:cxn modelId="{1F773906-5C15-2E4A-8219-EC83EA39682F}" type="presParOf" srcId="{51A19D84-5487-3140-9111-ABCFA78B512B}" destId="{D2985013-DC7C-1F48-959E-6D4971EE6119}" srcOrd="0" destOrd="0" presId="urn:microsoft.com/office/officeart/2008/layout/LinedList"/>
    <dgm:cxn modelId="{333E8CB4-BE01-914B-927E-F24008C023B9}" type="presParOf" srcId="{51A19D84-5487-3140-9111-ABCFA78B512B}" destId="{9326B8EC-D53E-4145-96CD-7F688112E0DC}" srcOrd="1" destOrd="0" presId="urn:microsoft.com/office/officeart/2008/layout/LinedList"/>
    <dgm:cxn modelId="{1E1E1A95-EF4F-A542-950E-01D51F540A3A}" type="presParOf" srcId="{4CDEC6A2-EF1D-B640-80B4-7626A46988B1}" destId="{1EB1012F-BEC0-3243-82A7-E989B7708ED0}" srcOrd="4" destOrd="0" presId="urn:microsoft.com/office/officeart/2008/layout/LinedList"/>
    <dgm:cxn modelId="{9C5C3DDC-077F-4A4F-89B8-0ED71DA9D8CA}" type="presParOf" srcId="{4CDEC6A2-EF1D-B640-80B4-7626A46988B1}" destId="{6969D7F1-47FF-8C46-A20D-A82782A00A57}" srcOrd="5" destOrd="0" presId="urn:microsoft.com/office/officeart/2008/layout/LinedList"/>
    <dgm:cxn modelId="{F3433955-0ADB-DE4B-8CA3-6C3C531E1F99}" type="presParOf" srcId="{6969D7F1-47FF-8C46-A20D-A82782A00A57}" destId="{A4ECBE12-1C0C-BC46-812D-5FAD6644CBD3}" srcOrd="0" destOrd="0" presId="urn:microsoft.com/office/officeart/2008/layout/LinedList"/>
    <dgm:cxn modelId="{D33F6DFA-D244-2C4A-AF24-126F292FD35E}" type="presParOf" srcId="{6969D7F1-47FF-8C46-A20D-A82782A00A57}" destId="{C6D23063-E62B-4940-A711-8D3445DEB15E}" srcOrd="1" destOrd="0" presId="urn:microsoft.com/office/officeart/2008/layout/LinedList"/>
    <dgm:cxn modelId="{51FA600D-D0BC-0E4C-8BF4-5CE03A5D8F2D}" type="presParOf" srcId="{4CDEC6A2-EF1D-B640-80B4-7626A46988B1}" destId="{565109C4-4850-3F49-86FB-B1C86AA23EE7}" srcOrd="6" destOrd="0" presId="urn:microsoft.com/office/officeart/2008/layout/LinedList"/>
    <dgm:cxn modelId="{A12F37EA-A70B-BE46-A8FD-977ED5578A20}" type="presParOf" srcId="{4CDEC6A2-EF1D-B640-80B4-7626A46988B1}" destId="{549E21FD-DE8E-0443-A9AA-299F926F8C50}" srcOrd="7" destOrd="0" presId="urn:microsoft.com/office/officeart/2008/layout/LinedList"/>
    <dgm:cxn modelId="{6D7D4D95-6503-7641-AAFC-F3D7D6B20741}" type="presParOf" srcId="{549E21FD-DE8E-0443-A9AA-299F926F8C50}" destId="{3B677942-CBF4-F84F-95D2-096E87B907E0}" srcOrd="0" destOrd="0" presId="urn:microsoft.com/office/officeart/2008/layout/LinedList"/>
    <dgm:cxn modelId="{440F9F39-0180-F646-892E-2716C4AF103F}" type="presParOf" srcId="{549E21FD-DE8E-0443-A9AA-299F926F8C50}" destId="{7EB460D1-ED77-1F4D-8BBF-1635EE5FC4C8}" srcOrd="1" destOrd="0" presId="urn:microsoft.com/office/officeart/2008/layout/LinedList"/>
    <dgm:cxn modelId="{AEC36FCE-0BB3-7A40-8633-49591B1A39A6}" type="presParOf" srcId="{4CDEC6A2-EF1D-B640-80B4-7626A46988B1}" destId="{4FF75C27-7F11-274E-ACEF-E6801E63E62B}" srcOrd="8" destOrd="0" presId="urn:microsoft.com/office/officeart/2008/layout/LinedList"/>
    <dgm:cxn modelId="{298C9082-AA43-9B49-A767-5BAB74A6035C}" type="presParOf" srcId="{4CDEC6A2-EF1D-B640-80B4-7626A46988B1}" destId="{C071E280-425C-F445-84B3-86EF70D07787}" srcOrd="9" destOrd="0" presId="urn:microsoft.com/office/officeart/2008/layout/LinedList"/>
    <dgm:cxn modelId="{52B0130F-CA64-3B4F-8DEC-22D5BC743B91}" type="presParOf" srcId="{C071E280-425C-F445-84B3-86EF70D07787}" destId="{AA414690-5757-F34E-84E6-8A6D5EF79450}" srcOrd="0" destOrd="0" presId="urn:microsoft.com/office/officeart/2008/layout/LinedList"/>
    <dgm:cxn modelId="{C91C65E6-1E30-AB4F-92EC-4851B72DB5E2}" type="presParOf" srcId="{C071E280-425C-F445-84B3-86EF70D07787}" destId="{7763677B-AB6F-E74C-B5E6-C323BEE59BB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F5C30-3F8A-438C-9763-9259BB59B2A9}">
      <dsp:nvSpPr>
        <dsp:cNvPr id="0" name=""/>
        <dsp:cNvSpPr/>
      </dsp:nvSpPr>
      <dsp:spPr>
        <a:xfrm>
          <a:off x="0" y="0"/>
          <a:ext cx="10013195" cy="44618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D3C7068-2351-4CA7-8ED0-F033A8C0C3DC}">
      <dsp:nvSpPr>
        <dsp:cNvPr id="0" name=""/>
        <dsp:cNvSpPr/>
      </dsp:nvSpPr>
      <dsp:spPr>
        <a:xfrm>
          <a:off x="134970" y="100922"/>
          <a:ext cx="245400" cy="24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1870E1-BE50-4929-8407-BFC9D899E664}">
      <dsp:nvSpPr>
        <dsp:cNvPr id="0" name=""/>
        <dsp:cNvSpPr/>
      </dsp:nvSpPr>
      <dsp:spPr>
        <a:xfrm>
          <a:off x="515340" y="531"/>
          <a:ext cx="9497854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 </a:t>
          </a:r>
        </a:p>
      </dsp:txBody>
      <dsp:txXfrm>
        <a:off x="515340" y="531"/>
        <a:ext cx="9497854" cy="446182"/>
      </dsp:txXfrm>
    </dsp:sp>
    <dsp:sp modelId="{22168621-CE63-4E1C-85CD-F99C7FFF61EC}">
      <dsp:nvSpPr>
        <dsp:cNvPr id="0" name=""/>
        <dsp:cNvSpPr/>
      </dsp:nvSpPr>
      <dsp:spPr>
        <a:xfrm>
          <a:off x="0" y="558258"/>
          <a:ext cx="10013195" cy="44618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2ED0CA-685C-404D-B8AF-53A3AC2222F6}">
      <dsp:nvSpPr>
        <dsp:cNvPr id="0" name=""/>
        <dsp:cNvSpPr/>
      </dsp:nvSpPr>
      <dsp:spPr>
        <a:xfrm>
          <a:off x="134970" y="658649"/>
          <a:ext cx="245400" cy="24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7B7BC5-A6BD-47CA-B1A3-FFF4CC660EF7}">
      <dsp:nvSpPr>
        <dsp:cNvPr id="0" name=""/>
        <dsp:cNvSpPr/>
      </dsp:nvSpPr>
      <dsp:spPr>
        <a:xfrm>
          <a:off x="515340" y="558258"/>
          <a:ext cx="9497854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Literature Review </a:t>
          </a:r>
        </a:p>
      </dsp:txBody>
      <dsp:txXfrm>
        <a:off x="515340" y="558258"/>
        <a:ext cx="9497854" cy="446182"/>
      </dsp:txXfrm>
    </dsp:sp>
    <dsp:sp modelId="{71B5001A-2BA2-4947-B41B-59F9510B69F6}">
      <dsp:nvSpPr>
        <dsp:cNvPr id="0" name=""/>
        <dsp:cNvSpPr/>
      </dsp:nvSpPr>
      <dsp:spPr>
        <a:xfrm>
          <a:off x="0" y="1115986"/>
          <a:ext cx="10013195" cy="44618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FC5403-A28E-49BA-95F8-AC28CB4841E9}">
      <dsp:nvSpPr>
        <dsp:cNvPr id="0" name=""/>
        <dsp:cNvSpPr/>
      </dsp:nvSpPr>
      <dsp:spPr>
        <a:xfrm>
          <a:off x="134970" y="1216377"/>
          <a:ext cx="245400" cy="24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62372D-7EDA-435B-B96C-07055FBD3F44}">
      <dsp:nvSpPr>
        <dsp:cNvPr id="0" name=""/>
        <dsp:cNvSpPr/>
      </dsp:nvSpPr>
      <dsp:spPr>
        <a:xfrm>
          <a:off x="515340" y="1115986"/>
          <a:ext cx="9497854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Methods / Proposed Approach </a:t>
          </a:r>
        </a:p>
      </dsp:txBody>
      <dsp:txXfrm>
        <a:off x="515340" y="1115986"/>
        <a:ext cx="9497854" cy="446182"/>
      </dsp:txXfrm>
    </dsp:sp>
    <dsp:sp modelId="{C5D4CA9B-D685-4EA2-BF7A-E124281119FC}">
      <dsp:nvSpPr>
        <dsp:cNvPr id="0" name=""/>
        <dsp:cNvSpPr/>
      </dsp:nvSpPr>
      <dsp:spPr>
        <a:xfrm>
          <a:off x="0" y="1673714"/>
          <a:ext cx="10013195" cy="44618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506F46-4488-4F85-A08C-872265A1DD20}">
      <dsp:nvSpPr>
        <dsp:cNvPr id="0" name=""/>
        <dsp:cNvSpPr/>
      </dsp:nvSpPr>
      <dsp:spPr>
        <a:xfrm>
          <a:off x="134970" y="1774105"/>
          <a:ext cx="245400" cy="245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4EC84E-B620-4F42-A9BA-04481A217CB9}">
      <dsp:nvSpPr>
        <dsp:cNvPr id="0" name=""/>
        <dsp:cNvSpPr/>
      </dsp:nvSpPr>
      <dsp:spPr>
        <a:xfrm>
          <a:off x="515340" y="1673714"/>
          <a:ext cx="9497854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Description </a:t>
          </a:r>
        </a:p>
      </dsp:txBody>
      <dsp:txXfrm>
        <a:off x="515340" y="1673714"/>
        <a:ext cx="9497854" cy="446182"/>
      </dsp:txXfrm>
    </dsp:sp>
    <dsp:sp modelId="{5F6EC5D1-0295-4229-8EE4-DD761CA68551}">
      <dsp:nvSpPr>
        <dsp:cNvPr id="0" name=""/>
        <dsp:cNvSpPr/>
      </dsp:nvSpPr>
      <dsp:spPr>
        <a:xfrm>
          <a:off x="0" y="2231441"/>
          <a:ext cx="10013195" cy="44618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86DC2A-83B1-4B9C-AC4F-788AF7C486CF}">
      <dsp:nvSpPr>
        <dsp:cNvPr id="0" name=""/>
        <dsp:cNvSpPr/>
      </dsp:nvSpPr>
      <dsp:spPr>
        <a:xfrm>
          <a:off x="134970" y="2331832"/>
          <a:ext cx="245400" cy="2454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563382-3000-4737-A984-43D6BF5FED6B}">
      <dsp:nvSpPr>
        <dsp:cNvPr id="0" name=""/>
        <dsp:cNvSpPr/>
      </dsp:nvSpPr>
      <dsp:spPr>
        <a:xfrm>
          <a:off x="515340" y="2231441"/>
          <a:ext cx="9497854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Cleaning and Management </a:t>
          </a:r>
        </a:p>
      </dsp:txBody>
      <dsp:txXfrm>
        <a:off x="515340" y="2231441"/>
        <a:ext cx="9497854" cy="446182"/>
      </dsp:txXfrm>
    </dsp:sp>
    <dsp:sp modelId="{8EF364BF-F6D4-4487-B5B2-58D47E61558E}">
      <dsp:nvSpPr>
        <dsp:cNvPr id="0" name=""/>
        <dsp:cNvSpPr/>
      </dsp:nvSpPr>
      <dsp:spPr>
        <a:xfrm>
          <a:off x="0" y="2789169"/>
          <a:ext cx="10013195" cy="44618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1E98C8E-FE92-4B00-99A5-DAF2FEEDDFBB}">
      <dsp:nvSpPr>
        <dsp:cNvPr id="0" name=""/>
        <dsp:cNvSpPr/>
      </dsp:nvSpPr>
      <dsp:spPr>
        <a:xfrm>
          <a:off x="134970" y="2889560"/>
          <a:ext cx="245400" cy="2454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7EB51E-0457-45BB-A00C-DA561D06D76F}">
      <dsp:nvSpPr>
        <dsp:cNvPr id="0" name=""/>
        <dsp:cNvSpPr/>
      </dsp:nvSpPr>
      <dsp:spPr>
        <a:xfrm>
          <a:off x="515340" y="2789169"/>
          <a:ext cx="9497854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Implementation </a:t>
          </a:r>
        </a:p>
      </dsp:txBody>
      <dsp:txXfrm>
        <a:off x="515340" y="2789169"/>
        <a:ext cx="9497854" cy="446182"/>
      </dsp:txXfrm>
    </dsp:sp>
    <dsp:sp modelId="{1FC39A93-E21A-4C4B-BAB8-4412F592043E}">
      <dsp:nvSpPr>
        <dsp:cNvPr id="0" name=""/>
        <dsp:cNvSpPr/>
      </dsp:nvSpPr>
      <dsp:spPr>
        <a:xfrm>
          <a:off x="0" y="3346897"/>
          <a:ext cx="10013195" cy="44618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C22B9F-AAA4-42E0-9B6B-5970AC7721BD}">
      <dsp:nvSpPr>
        <dsp:cNvPr id="0" name=""/>
        <dsp:cNvSpPr/>
      </dsp:nvSpPr>
      <dsp:spPr>
        <a:xfrm>
          <a:off x="134970" y="3447288"/>
          <a:ext cx="245400" cy="24540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CEF6E8-F0C7-47B3-8D6B-6EEE75156607}">
      <dsp:nvSpPr>
        <dsp:cNvPr id="0" name=""/>
        <dsp:cNvSpPr/>
      </dsp:nvSpPr>
      <dsp:spPr>
        <a:xfrm>
          <a:off x="515340" y="3346897"/>
          <a:ext cx="9497854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 </a:t>
          </a:r>
        </a:p>
      </dsp:txBody>
      <dsp:txXfrm>
        <a:off x="515340" y="3346897"/>
        <a:ext cx="9497854" cy="446182"/>
      </dsp:txXfrm>
    </dsp:sp>
    <dsp:sp modelId="{9CE15190-D970-47DB-9699-8FC3325564B1}">
      <dsp:nvSpPr>
        <dsp:cNvPr id="0" name=""/>
        <dsp:cNvSpPr/>
      </dsp:nvSpPr>
      <dsp:spPr>
        <a:xfrm>
          <a:off x="0" y="3904624"/>
          <a:ext cx="10013195" cy="44618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2FABB7-6AF7-4634-B018-1DF1D92695E3}">
      <dsp:nvSpPr>
        <dsp:cNvPr id="0" name=""/>
        <dsp:cNvSpPr/>
      </dsp:nvSpPr>
      <dsp:spPr>
        <a:xfrm>
          <a:off x="134970" y="4005015"/>
          <a:ext cx="245400" cy="24540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3D5506-DD4A-4201-9AF3-20D86BDAC3D0}">
      <dsp:nvSpPr>
        <dsp:cNvPr id="0" name=""/>
        <dsp:cNvSpPr/>
      </dsp:nvSpPr>
      <dsp:spPr>
        <a:xfrm>
          <a:off x="515340" y="3904624"/>
          <a:ext cx="9497854" cy="44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1" tIns="47221" rIns="47221" bIns="472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Conclusions and Future Work </a:t>
          </a:r>
        </a:p>
      </dsp:txBody>
      <dsp:txXfrm>
        <a:off x="515340" y="3904624"/>
        <a:ext cx="9497854" cy="4461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4A9E6-A4C4-49E9-BC87-B2155C5B298A}">
      <dsp:nvSpPr>
        <dsp:cNvPr id="0" name=""/>
        <dsp:cNvSpPr/>
      </dsp:nvSpPr>
      <dsp:spPr>
        <a:xfrm>
          <a:off x="0" y="3399"/>
          <a:ext cx="10013195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D5CF2-D78A-404A-86B8-1780EE9012AD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CFC50-37C3-404E-B6E0-A19882B74F01}">
      <dsp:nvSpPr>
        <dsp:cNvPr id="0" name=""/>
        <dsp:cNvSpPr/>
      </dsp:nvSpPr>
      <dsp:spPr>
        <a:xfrm>
          <a:off x="836323" y="3399"/>
          <a:ext cx="917687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/>
            <a:t>Filled empty</a:t>
          </a:r>
          <a:r>
            <a:rPr lang="en-US" sz="1900" b="0" kern="1200">
              <a:latin typeface="Calibri Light" panose="020F0302020204030204"/>
            </a:rPr>
            <a:t> </a:t>
          </a:r>
          <a:r>
            <a:rPr lang="en-US" sz="1900" b="1" kern="1200">
              <a:latin typeface="Calibri Light" panose="020F0302020204030204"/>
            </a:rPr>
            <a:t>string  and integer fields</a:t>
          </a:r>
          <a:r>
            <a:rPr lang="en-US" sz="1900" b="0" kern="1200"/>
            <a:t> with "Not Available</a:t>
          </a:r>
          <a:r>
            <a:rPr lang="en-US" sz="1900" b="0" kern="1200">
              <a:latin typeface="Calibri Light" panose="020F0302020204030204"/>
            </a:rPr>
            <a:t>" </a:t>
          </a:r>
          <a:r>
            <a:rPr lang="en-US" sz="1900" b="1" kern="1200">
              <a:latin typeface="Calibri Light" panose="020F0302020204030204"/>
            </a:rPr>
            <a:t>and "-1", respectively</a:t>
          </a:r>
          <a:r>
            <a:rPr lang="en-US" sz="1900" b="0" kern="1200">
              <a:latin typeface="Calibri Light" panose="020F0302020204030204"/>
            </a:rPr>
            <a:t>.</a:t>
          </a:r>
          <a:endParaRPr lang="en-US" sz="1900" b="0" kern="1200"/>
        </a:p>
      </dsp:txBody>
      <dsp:txXfrm>
        <a:off x="836323" y="3399"/>
        <a:ext cx="9176871" cy="724089"/>
      </dsp:txXfrm>
    </dsp:sp>
    <dsp:sp modelId="{C86890F5-E4C1-4A2F-B15A-FF57D1A9E670}">
      <dsp:nvSpPr>
        <dsp:cNvPr id="0" name=""/>
        <dsp:cNvSpPr/>
      </dsp:nvSpPr>
      <dsp:spPr>
        <a:xfrm>
          <a:off x="0" y="908511"/>
          <a:ext cx="10013195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29F31-1538-48B1-A798-3981DC5845EC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9AB2C-27AD-4593-8244-24FE7E83CBA3}">
      <dsp:nvSpPr>
        <dsp:cNvPr id="0" name=""/>
        <dsp:cNvSpPr/>
      </dsp:nvSpPr>
      <dsp:spPr>
        <a:xfrm>
          <a:off x="836323" y="908511"/>
          <a:ext cx="917687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Corrections made for database version and schema mismatch.</a:t>
          </a:r>
        </a:p>
      </dsp:txBody>
      <dsp:txXfrm>
        <a:off x="836323" y="908511"/>
        <a:ext cx="9176871" cy="724089"/>
      </dsp:txXfrm>
    </dsp:sp>
    <dsp:sp modelId="{0BE9778A-98DD-4B3D-B56E-14B050CA421C}">
      <dsp:nvSpPr>
        <dsp:cNvPr id="0" name=""/>
        <dsp:cNvSpPr/>
      </dsp:nvSpPr>
      <dsp:spPr>
        <a:xfrm>
          <a:off x="0" y="1813624"/>
          <a:ext cx="10013195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30AE8-4709-4AAD-8E3D-9B24A636CE8F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6C4B1-B36A-48A6-80B2-487204088704}">
      <dsp:nvSpPr>
        <dsp:cNvPr id="0" name=""/>
        <dsp:cNvSpPr/>
      </dsp:nvSpPr>
      <dsp:spPr>
        <a:xfrm>
          <a:off x="836323" y="1813624"/>
          <a:ext cx="917687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Identified and dropped columns with limited or unknown data (e.g., "SENT END INDEX," "NORMALIZED SECTION HEADER").</a:t>
          </a:r>
        </a:p>
      </dsp:txBody>
      <dsp:txXfrm>
        <a:off x="836323" y="1813624"/>
        <a:ext cx="9176871" cy="724089"/>
      </dsp:txXfrm>
    </dsp:sp>
    <dsp:sp modelId="{2A26A59A-08D5-4A97-BA53-5DE08196A06B}">
      <dsp:nvSpPr>
        <dsp:cNvPr id="0" name=""/>
        <dsp:cNvSpPr/>
      </dsp:nvSpPr>
      <dsp:spPr>
        <a:xfrm>
          <a:off x="0" y="2718736"/>
          <a:ext cx="10013195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9670B-311E-4E1E-8C4E-448C31E7A860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CBD76-B03B-43DF-8DF7-566332D0ECA8}">
      <dsp:nvSpPr>
        <dsp:cNvPr id="0" name=""/>
        <dsp:cNvSpPr/>
      </dsp:nvSpPr>
      <dsp:spPr>
        <a:xfrm>
          <a:off x="836323" y="2718736"/>
          <a:ext cx="917687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Discovered sentence data in the "SENT END INDEX" column.</a:t>
          </a:r>
        </a:p>
      </dsp:txBody>
      <dsp:txXfrm>
        <a:off x="836323" y="2718736"/>
        <a:ext cx="9176871" cy="724089"/>
      </dsp:txXfrm>
    </dsp:sp>
    <dsp:sp modelId="{CA845736-E768-4A13-8CAB-CF44491E5A44}">
      <dsp:nvSpPr>
        <dsp:cNvPr id="0" name=""/>
        <dsp:cNvSpPr/>
      </dsp:nvSpPr>
      <dsp:spPr>
        <a:xfrm>
          <a:off x="0" y="3623848"/>
          <a:ext cx="10013195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01114-9C90-41D6-85D1-AE0A1001FF04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6EC2F-236A-4322-B32C-7AAC133EEF97}">
      <dsp:nvSpPr>
        <dsp:cNvPr id="0" name=""/>
        <dsp:cNvSpPr/>
      </dsp:nvSpPr>
      <dsp:spPr>
        <a:xfrm>
          <a:off x="836323" y="3623848"/>
          <a:ext cx="917687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Removed unnecessary columns to enhance data utility.</a:t>
          </a:r>
        </a:p>
      </dsp:txBody>
      <dsp:txXfrm>
        <a:off x="836323" y="3623848"/>
        <a:ext cx="9176871" cy="7240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1D337-743B-274B-9BCB-EAA47B4CC583}">
      <dsp:nvSpPr>
        <dsp:cNvPr id="0" name=""/>
        <dsp:cNvSpPr/>
      </dsp:nvSpPr>
      <dsp:spPr>
        <a:xfrm>
          <a:off x="0" y="531"/>
          <a:ext cx="100131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03C8C-6AA5-4F47-850D-443E8863244D}">
      <dsp:nvSpPr>
        <dsp:cNvPr id="0" name=""/>
        <dsp:cNvSpPr/>
      </dsp:nvSpPr>
      <dsp:spPr>
        <a:xfrm>
          <a:off x="0" y="531"/>
          <a:ext cx="10013195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Utilized the community version of Neo4J.</a:t>
          </a:r>
        </a:p>
      </dsp:txBody>
      <dsp:txXfrm>
        <a:off x="0" y="531"/>
        <a:ext cx="10013195" cy="870055"/>
      </dsp:txXfrm>
    </dsp:sp>
    <dsp:sp modelId="{29261CA1-E06D-B94A-8179-002CD2AC9535}">
      <dsp:nvSpPr>
        <dsp:cNvPr id="0" name=""/>
        <dsp:cNvSpPr/>
      </dsp:nvSpPr>
      <dsp:spPr>
        <a:xfrm>
          <a:off x="0" y="870586"/>
          <a:ext cx="100131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85013-DC7C-1F48-959E-6D4971EE6119}">
      <dsp:nvSpPr>
        <dsp:cNvPr id="0" name=""/>
        <dsp:cNvSpPr/>
      </dsp:nvSpPr>
      <dsp:spPr>
        <a:xfrm>
          <a:off x="0" y="870586"/>
          <a:ext cx="10013195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Main relations established via sentence foreign keys.</a:t>
          </a:r>
        </a:p>
      </dsp:txBody>
      <dsp:txXfrm>
        <a:off x="0" y="870586"/>
        <a:ext cx="10013195" cy="870055"/>
      </dsp:txXfrm>
    </dsp:sp>
    <dsp:sp modelId="{1EB1012F-BEC0-3243-82A7-E989B7708ED0}">
      <dsp:nvSpPr>
        <dsp:cNvPr id="0" name=""/>
        <dsp:cNvSpPr/>
      </dsp:nvSpPr>
      <dsp:spPr>
        <a:xfrm>
          <a:off x="0" y="1740641"/>
          <a:ext cx="100131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CBE12-1C0C-BC46-812D-5FAD6644CBD3}">
      <dsp:nvSpPr>
        <dsp:cNvPr id="0" name=""/>
        <dsp:cNvSpPr/>
      </dsp:nvSpPr>
      <dsp:spPr>
        <a:xfrm>
          <a:off x="0" y="1740641"/>
          <a:ext cx="10013195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Predication and entity tables linked to the sentence table.</a:t>
          </a:r>
        </a:p>
      </dsp:txBody>
      <dsp:txXfrm>
        <a:off x="0" y="1740641"/>
        <a:ext cx="10013195" cy="870055"/>
      </dsp:txXfrm>
    </dsp:sp>
    <dsp:sp modelId="{565109C4-4850-3F49-86FB-B1C86AA23EE7}">
      <dsp:nvSpPr>
        <dsp:cNvPr id="0" name=""/>
        <dsp:cNvSpPr/>
      </dsp:nvSpPr>
      <dsp:spPr>
        <a:xfrm>
          <a:off x="0" y="2610696"/>
          <a:ext cx="100131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77942-CBF4-F84F-95D2-096E87B907E0}">
      <dsp:nvSpPr>
        <dsp:cNvPr id="0" name=""/>
        <dsp:cNvSpPr/>
      </dsp:nvSpPr>
      <dsp:spPr>
        <a:xfrm>
          <a:off x="0" y="2610696"/>
          <a:ext cx="10013195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Neo4J relationships created: "SUBJECT OF" (entity to sentences) and "PREDICATES" (predication to entity).</a:t>
          </a:r>
        </a:p>
      </dsp:txBody>
      <dsp:txXfrm>
        <a:off x="0" y="2610696"/>
        <a:ext cx="10013195" cy="870055"/>
      </dsp:txXfrm>
    </dsp:sp>
    <dsp:sp modelId="{4FF75C27-7F11-274E-ACEF-E6801E63E62B}">
      <dsp:nvSpPr>
        <dsp:cNvPr id="0" name=""/>
        <dsp:cNvSpPr/>
      </dsp:nvSpPr>
      <dsp:spPr>
        <a:xfrm>
          <a:off x="0" y="3480751"/>
          <a:ext cx="100131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14690-5757-F34E-84E6-8A6D5EF79450}">
      <dsp:nvSpPr>
        <dsp:cNvPr id="0" name=""/>
        <dsp:cNvSpPr/>
      </dsp:nvSpPr>
      <dsp:spPr>
        <a:xfrm>
          <a:off x="0" y="3480751"/>
          <a:ext cx="10013195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Three one-way types of relationships formed in the overall database.</a:t>
          </a:r>
        </a:p>
      </dsp:txBody>
      <dsp:txXfrm>
        <a:off x="0" y="3480751"/>
        <a:ext cx="10013195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F0E1C-79DD-4FFC-8C40-A5714C2E01E1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99C1B-2D44-42EA-96C1-E9ABB3B91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5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Overview of our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9C1B-2D44-42EA-96C1-E9ABB3B91F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8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9C1B-2D44-42EA-96C1-E9ABB3B91F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5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9C1B-2D44-42EA-96C1-E9ABB3B91F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the background of Sem Rep and Sem Med DB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9C1B-2D44-42EA-96C1-E9ABB3B91F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47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abstraction and the use of knowledge graphs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9C1B-2D44-42EA-96C1-E9ABB3B91F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3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Sentence : Attributes include ID, PubMed identifier, type, location indexes, and the actual sentence.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Entity Table : Key attributes: ID, sentence ID, CUI identifier, name, semantic type, text mapping, character indexes, and confidence score.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Predication Table : Attributes include ID, sentence ID, PubMed ID, predicate, name, CUI, semantic type, and novelty.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9C1B-2D44-42EA-96C1-E9ABB3B91F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1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Sentence : Attributes include ID, PubMed identifier, type, location indexes, and the actual sentence.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Entity Table : Key attributes: ID, sentence ID, CUI identifier, name, semantic type, text mapping, character indexes, and confidence score.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Predication Table : Attributes include ID, sentence ID, PubMed ID, predicate, name, CUI, semantic type, and novelty.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9C1B-2D44-42EA-96C1-E9ABB3B91F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36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9C1B-2D44-42EA-96C1-E9ABB3B91F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6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Olin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lin Quad background image" descr="L3Harris Center for Science and Engineering building in the Olin qua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51422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PD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Dining Hall background image" descr="Students walking with bicycles outside Panther Dining Hall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9689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L3Harris Vi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3Harris Village background image" descr="L3Harris Village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0365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44AF3AA-EC56-F3EC-39B1-9577935EBB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F9C809B6-FB27-AC18-C5F8-C66F9CE36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63BE7AB9-AABE-24FC-EE46-4DAAC6779B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ED474BF-CFFF-FBD4-A29F-1C6A9A13C9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76A23DBD-260B-7D6B-A2A2-BB59940D00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36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99A2083-CDB7-882E-956C-F6BDC8D6C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7" y="365125"/>
            <a:ext cx="10013194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067B04A2-0A6D-4C65-B1FC-8CF62F157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345" y="1825625"/>
            <a:ext cx="10013195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>
            <a:extLst>
              <a:ext uri="{FF2B5EF4-FFF2-40B4-BE49-F238E27FC236}">
                <a16:creationId xmlns:a16="http://schemas.microsoft.com/office/drawing/2014/main" id="{792993DE-EEC8-33B2-688E-E63020B05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3E347B79-A147-3FAF-B1DE-B2E06A25F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4DF431-F692-2C01-36FC-1886FCAA19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2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2D191A7-0A1C-7117-4CDF-5CA4DD6B3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1">
            <a:extLst>
              <a:ext uri="{FF2B5EF4-FFF2-40B4-BE49-F238E27FC236}">
                <a16:creationId xmlns:a16="http://schemas.microsoft.com/office/drawing/2014/main" id="{EC3A6424-45E1-AFF4-5D76-79507F008D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9322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2">
            <a:extLst>
              <a:ext uri="{FF2B5EF4-FFF2-40B4-BE49-F238E27FC236}">
                <a16:creationId xmlns:a16="http://schemas.microsoft.com/office/drawing/2014/main" id="{D82416D4-01EA-2648-62C6-AA2AB47F50D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66317" y="1825625"/>
            <a:ext cx="4871224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E0242D4C-13D6-E482-6C5C-4D34A61C93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299372-3D0B-423D-6499-F279AFD6A8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CA171CC-AB05-65D7-0658-55A7FCAB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8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2 subhea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1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11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ubhead 2">
            <a:extLst>
              <a:ext uri="{FF2B5EF4-FFF2-40B4-BE49-F238E27FC236}">
                <a16:creationId xmlns:a16="http://schemas.microsoft.com/office/drawing/2014/main" id="{80D1FFF2-C609-3A0A-4E70-0BB7D0768CC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569042" y="1681163"/>
            <a:ext cx="4868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6" name="Content 2">
            <a:extLst>
              <a:ext uri="{FF2B5EF4-FFF2-40B4-BE49-F238E27FC236}">
                <a16:creationId xmlns:a16="http://schemas.microsoft.com/office/drawing/2014/main" id="{7CD01236-414D-B49F-D8FC-7DBB486AA30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575609" y="2505075"/>
            <a:ext cx="486193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AE058589-5482-F3BB-8B4F-F84CB24B1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AEB1E2DB-DBDA-2C6B-5742-5E11A65553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F36A2151-D4D5-3201-6E39-726323BD6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3 subhea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49BFADD-0C35-DD9C-16DE-B37C3931E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365125"/>
            <a:ext cx="10013195" cy="1325563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Subhead 1">
            <a:extLst>
              <a:ext uri="{FF2B5EF4-FFF2-40B4-BE49-F238E27FC236}">
                <a16:creationId xmlns:a16="http://schemas.microsoft.com/office/drawing/2014/main" id="{E345501D-3755-B8EF-39F9-B4ABB0C92E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0910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Content 1">
            <a:extLst>
              <a:ext uri="{FF2B5EF4-FFF2-40B4-BE49-F238E27FC236}">
                <a16:creationId xmlns:a16="http://schemas.microsoft.com/office/drawing/2014/main" id="{806DF1C4-78BA-5EB7-81E3-7437CF77FE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0909" y="2505075"/>
            <a:ext cx="3218711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head 2">
            <a:extLst>
              <a:ext uri="{FF2B5EF4-FFF2-40B4-BE49-F238E27FC236}">
                <a16:creationId xmlns:a16="http://schemas.microsoft.com/office/drawing/2014/main" id="{B3D56734-770D-6F30-BB2D-D8D4D11F618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17161" y="1681163"/>
            <a:ext cx="322642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2">
            <a:extLst>
              <a:ext uri="{FF2B5EF4-FFF2-40B4-BE49-F238E27FC236}">
                <a16:creationId xmlns:a16="http://schemas.microsoft.com/office/drawing/2014/main" id="{CA7B05CC-C2AB-564B-37B7-437A9CF18E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24869" y="2505075"/>
            <a:ext cx="3218712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ubhead 3">
            <a:extLst>
              <a:ext uri="{FF2B5EF4-FFF2-40B4-BE49-F238E27FC236}">
                <a16:creationId xmlns:a16="http://schemas.microsoft.com/office/drawing/2014/main" id="{1F01D400-9DBE-4162-B6AB-08E7F0D8F92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211121" y="1681163"/>
            <a:ext cx="3226419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0ED94B6D-6048-26D8-B260-A3A9403B11A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211120" y="2505075"/>
            <a:ext cx="3226420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C8C9BF8B-2649-1FE6-1194-69FDCEF5F7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A01AF744-62C5-C218-733E-BCE3EBC22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771A321-2AD3-EDB3-2D27-AC37183D41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06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52BF76E-F317-4A50-5B65-46E102298F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B5BE35F5-49BF-EE17-0430-A7AE6C2991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6B3B352C-35EC-497E-C54E-302C26B854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8DA1D1A-3324-116D-E4FB-1567AA3E9C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3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">
            <a:extLst>
              <a:ext uri="{FF2B5EF4-FFF2-40B4-BE49-F238E27FC236}">
                <a16:creationId xmlns:a16="http://schemas.microsoft.com/office/drawing/2014/main" id="{8E89F663-E1C1-3B18-EDBB-990FB40B66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346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9/12/22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F5518A88-C138-E2E1-5E1D-2BBD8BCAC6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41034" y="6356350"/>
            <a:ext cx="6110868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Footer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D3B263B-2C88-56C6-C7BB-DB710BB9F7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3873" y="6356350"/>
            <a:ext cx="1371600" cy="365125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900" b="1">
                <a:solidFill>
                  <a:schemeClr val="bg1"/>
                </a:solidFill>
              </a:defRPr>
            </a:lvl1pPr>
            <a:lvl2pPr marL="457200" indent="0">
              <a:buNone/>
              <a:defRPr sz="900" b="1">
                <a:solidFill>
                  <a:schemeClr val="bg1"/>
                </a:solidFill>
              </a:defRPr>
            </a:lvl2pPr>
            <a:lvl3pPr marL="914400" indent="0">
              <a:buNone/>
              <a:defRPr sz="900" b="1">
                <a:solidFill>
                  <a:schemeClr val="bg1"/>
                </a:solidFill>
              </a:defRPr>
            </a:lvl3pPr>
            <a:lvl4pPr marL="1371600" indent="0">
              <a:buNone/>
              <a:defRPr sz="900" b="1">
                <a:solidFill>
                  <a:schemeClr val="bg1"/>
                </a:solidFill>
              </a:defRPr>
            </a:lvl4pPr>
            <a:lvl5pPr marL="1828800" indent="0">
              <a:buNone/>
              <a:defRPr sz="900" b="1">
                <a:solidFill>
                  <a:schemeClr val="bg1"/>
                </a:solidFill>
              </a:defRPr>
            </a:lvl5pPr>
          </a:lstStyle>
          <a:p>
            <a:pPr lvl="0"/>
            <a:fld id="{16AC5463-DF5D-DA4C-8C3C-4C4FCB2A7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5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FL Tech 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irplane background image" descr="Florida Tech airplane in flight over the ocean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89739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FL Tech Stud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tudent background image" descr="Female student in a red shirt writing on a clear dry-erase boar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259260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gray background image" descr="Dark gray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-1"/>
            <a:ext cx="12180231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152210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 blue background image" descr="Dark blue abstract background with the Florida Tech logo in the top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-1"/>
            <a:ext cx="12180229" cy="68579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4423719"/>
            <a:ext cx="8898558" cy="1271816"/>
          </a:xfr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722524"/>
            <a:ext cx="8898558" cy="668338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423318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Panther Stat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nther statue background image" descr="Panther statue in the Panther Plaza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500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Lif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ife Sciences background image" descr="Olin Life Sciences building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1505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Evans Li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vans Library background image" descr="Students walking to and from Evans Library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5361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ew Section Slide - Crawf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rawford background image" descr="Students walking around the Crawford building at night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E94E1746-7DC3-80FC-2A71-6DB2EE657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07FB3338-5FD9-C726-8517-B2C6A4500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346" y="5040922"/>
            <a:ext cx="8898558" cy="853903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2C9BD5E-91C8-63D2-F41C-EDFE9012D5E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346" y="5921815"/>
            <a:ext cx="8898558" cy="455539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91977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1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73" r:id="rId3"/>
    <p:sldLayoutId id="2147483703" r:id="rId4"/>
    <p:sldLayoutId id="214748370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2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ight gray background image" descr="Light gray abstract background with a red bar along the bottom and the Florida Tech logo in the bottom right corner.">
            <a:extLst>
              <a:ext uri="{FF2B5EF4-FFF2-40B4-BE49-F238E27FC236}">
                <a16:creationId xmlns:a16="http://schemas.microsoft.com/office/drawing/2014/main" id="{7B362369-2587-FEF7-019A-3846A5A9D11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B231E-C2F6-47CC-B7F3-FDCAF352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365125"/>
            <a:ext cx="100131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1814F-F224-3B90-9A08-6A1EACFA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1825625"/>
            <a:ext cx="100131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C4F73-D590-E5D1-4E07-785BEA7C7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4346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7F0ECAB-FEFE-D941-AB9D-F55F196C85F7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2360F-6D2E-B15C-E6EA-CF68A3CA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41034" y="6356350"/>
            <a:ext cx="6110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27B9F-0145-F2D0-0E61-5FEBD3B8F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873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F8CA1A8-CFEC-5841-9DE3-369D5D77D8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6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4" r:id="rId5"/>
    <p:sldLayoutId id="2147483680" r:id="rId6"/>
    <p:sldLayoutId id="214748368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3E72-3417-76A6-9F84-E1A8951D1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5" y="4423719"/>
            <a:ext cx="9947205" cy="1271816"/>
          </a:xfrm>
        </p:spPr>
        <p:txBody>
          <a:bodyPr>
            <a:noAutofit/>
          </a:bodyPr>
          <a:lstStyle/>
          <a:p>
            <a:r>
              <a:rPr lang="en-US" sz="4000"/>
              <a:t>Explorations of Connections in Biomedical Research through Knowledge Graphs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F671F-7805-8FB6-74E1-3C9E72064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46" y="5722524"/>
            <a:ext cx="10254092" cy="668338"/>
          </a:xfrm>
        </p:spPr>
        <p:txBody>
          <a:bodyPr>
            <a:normAutofit/>
          </a:bodyPr>
          <a:lstStyle/>
          <a:p>
            <a:r>
              <a:rPr lang="en-US"/>
              <a:t>CSE 4510 Big Data: Group 4 </a:t>
            </a:r>
          </a:p>
        </p:txBody>
      </p:sp>
    </p:spTree>
    <p:extLst>
      <p:ext uri="{BB962C8B-B14F-4D97-AF65-F5344CB8AC3E}">
        <p14:creationId xmlns:p14="http://schemas.microsoft.com/office/powerpoint/2010/main" val="140724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1E731-CEEE-7CF5-685D-F2756116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4" y="215624"/>
            <a:ext cx="10013195" cy="979513"/>
          </a:xfrm>
        </p:spPr>
        <p:txBody>
          <a:bodyPr/>
          <a:lstStyle/>
          <a:p>
            <a:r>
              <a:rPr lang="en-US">
                <a:ea typeface="Verdana" panose="020B0604030504040204" pitchFamily="34" charset="0"/>
                <a:cs typeface="Verdana" panose="020B0604030504040204" pitchFamily="34" charset="0"/>
              </a:rPr>
              <a:t>Data Description</a:t>
            </a: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E47F9DBC-C683-DBD9-7B72-E12CF1D44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42" y="962525"/>
            <a:ext cx="4659063" cy="5113321"/>
          </a:xfrm>
          <a:prstGeom prst="rect">
            <a:avLst/>
          </a:prstGeom>
          <a:ln w="1270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65C98C-CD8B-9D88-8FA7-60E97F131118}"/>
              </a:ext>
            </a:extLst>
          </p:cNvPr>
          <p:cNvSpPr txBox="1"/>
          <p:nvPr/>
        </p:nvSpPr>
        <p:spPr>
          <a:xfrm>
            <a:off x="536639" y="2253916"/>
            <a:ext cx="39303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The three data tables (Sentence, Entity and Predication) utilized in the projects are all inner joined together by their shared column “Sentence ID”. </a:t>
            </a:r>
          </a:p>
        </p:txBody>
      </p:sp>
    </p:spTree>
    <p:extLst>
      <p:ext uri="{BB962C8B-B14F-4D97-AF65-F5344CB8AC3E}">
        <p14:creationId xmlns:p14="http://schemas.microsoft.com/office/powerpoint/2010/main" val="108674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805B-77A3-6542-53FB-8E80BAE2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Verdana" panose="020B0604030504040204" pitchFamily="34" charset="0"/>
                <a:cs typeface="Verdana" panose="020B0604030504040204" pitchFamily="34" charset="0"/>
              </a:rPr>
              <a:t>Data Size and Reduction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438F4-A7CB-6BE0-4646-293D0E8B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6" y="1625099"/>
            <a:ext cx="1001319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Reduction methods were applied due to storage constraints.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Reasons for Reduction:</a:t>
            </a:r>
          </a:p>
          <a:p>
            <a:r>
              <a:rPr lang="en-US"/>
              <a:t>Local project limitations without server storage.</a:t>
            </a:r>
          </a:p>
          <a:p>
            <a:r>
              <a:rPr lang="en-US"/>
              <a:t>Ensuring data manageable for analysis.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Impact of Reduction:</a:t>
            </a:r>
          </a:p>
          <a:p>
            <a:r>
              <a:rPr lang="en-US"/>
              <a:t>Maintain project feasibility.</a:t>
            </a:r>
          </a:p>
          <a:p>
            <a:r>
              <a:rPr lang="en-US"/>
              <a:t>Focus on essential information.</a:t>
            </a:r>
          </a:p>
          <a:p>
            <a:r>
              <a:rPr lang="en-US"/>
              <a:t>Efficient use of resources.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C44CD-E74F-866F-12EC-C4B1F5BEC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21FE1-2734-2D30-CCC7-58FBAE3C9F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0A314-A8EA-A782-A2F0-6A97C2A9E9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D3E5-6288-15A7-F17B-C82F257C5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7" y="305858"/>
            <a:ext cx="10013194" cy="1325563"/>
          </a:xfrm>
        </p:spPr>
        <p:txBody>
          <a:bodyPr anchor="ctr">
            <a:normAutofit/>
          </a:bodyPr>
          <a:lstStyle/>
          <a:p>
            <a:r>
              <a:rPr lang="en-US"/>
              <a:t>Data Cleaning	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DA3276-F4C8-A605-0173-08A3F8963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C30A26D-C1C4-CE4F-88E6-3BB14CFC3B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2FBDEB9B-72A9-C920-66E5-7564AA276C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A6D8DC9-50FD-7683-4159-FDA565A27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307807"/>
              </p:ext>
            </p:extLst>
          </p:nvPr>
        </p:nvGraphicFramePr>
        <p:xfrm>
          <a:off x="424345" y="1546225"/>
          <a:ext cx="100131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862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56AA-043A-4026-B7BA-33C4EE38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&amp; Results </a:t>
            </a:r>
          </a:p>
        </p:txBody>
      </p:sp>
    </p:spTree>
    <p:extLst>
      <p:ext uri="{BB962C8B-B14F-4D97-AF65-F5344CB8AC3E}">
        <p14:creationId xmlns:p14="http://schemas.microsoft.com/office/powerpoint/2010/main" val="2496364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B427938-FD50-7E64-1502-8511DCB79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7" y="365125"/>
            <a:ext cx="10013194" cy="1325563"/>
          </a:xfrm>
        </p:spPr>
        <p:txBody>
          <a:bodyPr anchor="ctr">
            <a:normAutofit/>
          </a:bodyPr>
          <a:lstStyle/>
          <a:p>
            <a:r>
              <a:rPr lang="en-US"/>
              <a:t>Relationship Building in Neo4J	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6E941FD-A27B-778A-21DD-09D35A97FA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976C074B-6045-F08D-8378-B745B67E6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A5748103-8440-DD3F-B1F6-371AFD46B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CE6C44C0-3BEF-88BE-1500-9045BA17DD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4345" y="1825625"/>
          <a:ext cx="100131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238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2C62-1D84-8ABA-1BA0-2CDB0606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14" y="85725"/>
            <a:ext cx="10013194" cy="1325563"/>
          </a:xfrm>
        </p:spPr>
        <p:txBody>
          <a:bodyPr anchor="ctr">
            <a:normAutofit/>
          </a:bodyPr>
          <a:lstStyle/>
          <a:p>
            <a:r>
              <a:rPr lang="en-US"/>
              <a:t>Sentence Knowledge Graph 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7F5EE93-766A-5100-9EC3-0B6633984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61" y="1419225"/>
            <a:ext cx="8523386" cy="4351338"/>
          </a:xfrm>
          <a:prstGeom prst="rect">
            <a:avLst/>
          </a:prstGeom>
          <a:ln w="1270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5DAE722-D8B0-0B6A-2C64-84EAC0142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497A6F-729C-63DE-F094-11DB2567C1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D5D610D-530D-72EE-BB6E-23611841DE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37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2C62-1D84-8ABA-1BA0-2CDB0606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33" y="174988"/>
            <a:ext cx="10013195" cy="1325563"/>
          </a:xfrm>
        </p:spPr>
        <p:txBody>
          <a:bodyPr/>
          <a:lstStyle/>
          <a:p>
            <a:r>
              <a:rPr lang="en-US">
                <a:latin typeface="Impact"/>
              </a:rPr>
              <a:t>Entity Knowledge Graph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F944B-1FDA-9C76-4C47-3A141F1556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9FAC5-A91D-656E-F541-FF93795E4B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BF098-F359-26FD-8322-6640A0830E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62125B56-410B-F1CD-1CFA-D1933DBA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84" y="1561423"/>
            <a:ext cx="8135154" cy="4446391"/>
          </a:xfrm>
          <a:prstGeom prst="rect">
            <a:avLst/>
          </a:prstGeom>
          <a:ln w="1270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260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2C62-1D84-8ABA-1BA0-2CDB0606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68" y="148882"/>
            <a:ext cx="10013195" cy="1325563"/>
          </a:xfrm>
        </p:spPr>
        <p:txBody>
          <a:bodyPr/>
          <a:lstStyle/>
          <a:p>
            <a:r>
              <a:rPr lang="en-US">
                <a:latin typeface="Impact"/>
              </a:rPr>
              <a:t>Predication Knowledge Graph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F944B-1FDA-9C76-4C47-3A141F1556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9FAC5-A91D-656E-F541-FF93795E4B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BF098-F359-26FD-8322-6640A0830E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3467276-EDAF-EC34-C86A-CD3CBADF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90" y="1566936"/>
            <a:ext cx="8176053" cy="4462924"/>
          </a:xfrm>
          <a:prstGeom prst="rect">
            <a:avLst/>
          </a:prstGeom>
          <a:ln w="1270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623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2C62-1D84-8ABA-1BA0-2CDB0606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79" y="102658"/>
            <a:ext cx="10013195" cy="1325563"/>
          </a:xfrm>
        </p:spPr>
        <p:txBody>
          <a:bodyPr/>
          <a:lstStyle/>
          <a:p>
            <a:r>
              <a:rPr lang="en-US">
                <a:latin typeface="Impact"/>
              </a:rPr>
              <a:t>Fully Connected Knowledge Graph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F944B-1FDA-9C76-4C47-3A141F1556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9FAC5-A91D-656E-F541-FF93795E4B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BF098-F359-26FD-8322-6640A0830E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67E5C8-1274-D4D8-D396-039EA488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" y="1333414"/>
            <a:ext cx="9236675" cy="4772167"/>
          </a:xfrm>
          <a:prstGeom prst="rect">
            <a:avLst/>
          </a:prstGeom>
          <a:ln w="1270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120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2C62-1D84-8ABA-1BA0-2CDB0606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79" y="102658"/>
            <a:ext cx="10013195" cy="1325563"/>
          </a:xfrm>
        </p:spPr>
        <p:txBody>
          <a:bodyPr/>
          <a:lstStyle/>
          <a:p>
            <a:r>
              <a:rPr lang="en-US">
                <a:latin typeface="Impact"/>
              </a:rPr>
              <a:t>Fully Connected Knowledge Graph 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F944B-1FDA-9C76-4C47-3A141F1556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9FAC5-A91D-656E-F541-FF93795E4B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BF098-F359-26FD-8322-6640A0830E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8C5CA164-3537-F5FE-5C3E-A4F3A67DE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54" y="2015067"/>
            <a:ext cx="4327025" cy="4114800"/>
          </a:xfrm>
          <a:prstGeom prst="rect">
            <a:avLst/>
          </a:prstGeom>
          <a:ln w="1270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A9B635A0-FA4F-BB72-D9FE-0AB365FA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860" y="2015067"/>
            <a:ext cx="5238946" cy="4114800"/>
          </a:xfrm>
          <a:prstGeom prst="rect">
            <a:avLst/>
          </a:prstGeom>
          <a:ln w="1270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D4EBAE-9F43-0C48-D6D4-4F1115C47617}"/>
              </a:ext>
            </a:extLst>
          </p:cNvPr>
          <p:cNvSpPr txBox="1"/>
          <p:nvPr/>
        </p:nvSpPr>
        <p:spPr>
          <a:xfrm>
            <a:off x="126999" y="1202267"/>
            <a:ext cx="114977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Verdana"/>
                <a:ea typeface="Verdana"/>
                <a:cs typeface="Calibri"/>
              </a:rPr>
              <a:t>Below are the fully connected graphs with the predicates connecting various biomedical subjects and objects discussed in literature. </a:t>
            </a:r>
          </a:p>
        </p:txBody>
      </p:sp>
    </p:spTree>
    <p:extLst>
      <p:ext uri="{BB962C8B-B14F-4D97-AF65-F5344CB8AC3E}">
        <p14:creationId xmlns:p14="http://schemas.microsoft.com/office/powerpoint/2010/main" val="272499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DB0C-56BE-5846-DC72-666E7299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7" y="365125"/>
            <a:ext cx="10013194" cy="1325563"/>
          </a:xfrm>
        </p:spPr>
        <p:txBody>
          <a:bodyPr anchor="ctr">
            <a:normAutofit/>
          </a:bodyPr>
          <a:lstStyle/>
          <a:p>
            <a:r>
              <a:rPr lang="en-US"/>
              <a:t>Project Outline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C25BDB4-9A74-1A24-DB21-E24C3D808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46" y="6356350"/>
            <a:ext cx="1371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15D1354-DC36-58EB-9833-64A218A99F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1034" y="6356350"/>
            <a:ext cx="611086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5EBB3E8F-2F9D-DB57-47D9-1F509FDEA3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93873" y="6356350"/>
            <a:ext cx="1371600" cy="36512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7DD9DE8A-7081-D6F3-D4AF-6DD744A5DF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314975"/>
              </p:ext>
            </p:extLst>
          </p:nvPr>
        </p:nvGraphicFramePr>
        <p:xfrm>
          <a:off x="442540" y="1617078"/>
          <a:ext cx="1001319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248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725EC57-37A5-18CD-2207-98A9F8FB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81" y="365125"/>
            <a:ext cx="11088460" cy="1342496"/>
          </a:xfrm>
        </p:spPr>
        <p:txBody>
          <a:bodyPr/>
          <a:lstStyle/>
          <a:p>
            <a:r>
              <a:rPr lang="en-US"/>
              <a:t>Example of a Query on the </a:t>
            </a:r>
            <a:r>
              <a:rPr lang="en-US" err="1"/>
              <a:t>SemMed</a:t>
            </a:r>
            <a:r>
              <a:rPr lang="en-US"/>
              <a:t> Graphical Database in Neo4j</a:t>
            </a:r>
          </a:p>
        </p:txBody>
      </p:sp>
      <p:pic>
        <p:nvPicPr>
          <p:cNvPr id="18" name="Content Placeholder 17" descr="A grid of lines and dots&#10;&#10;Description automatically generated">
            <a:extLst>
              <a:ext uri="{FF2B5EF4-FFF2-40B4-BE49-F238E27FC236}">
                <a16:creationId xmlns:a16="http://schemas.microsoft.com/office/drawing/2014/main" id="{A7C4BD52-A9A1-EFED-0168-AAC3D2CDB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432" y="1704382"/>
            <a:ext cx="6276406" cy="4351338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91B249F-2049-4310-FD73-869C63359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1D24313-1EC6-FA90-A9A8-42A7FA6AF4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1310FA6-B988-E9DF-B3B9-0781955D3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24FF03-661B-C635-89F9-1281DACB1AD2}"/>
              </a:ext>
            </a:extLst>
          </p:cNvPr>
          <p:cNvSpPr txBox="1"/>
          <p:nvPr/>
        </p:nvSpPr>
        <p:spPr>
          <a:xfrm>
            <a:off x="7540752" y="2321165"/>
            <a:ext cx="3803904" cy="2217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>
                <a:latin typeface="Verdana"/>
                <a:ea typeface="Calibri" panose="020F0502020204030204"/>
                <a:cs typeface="Calibri" panose="020F0502020204030204"/>
              </a:rPr>
              <a:t>Shows the shared connection between nodes with a subject semantic type of "</a:t>
            </a:r>
            <a:r>
              <a:rPr lang="en-US" err="1">
                <a:latin typeface="Verdana"/>
                <a:ea typeface="Calibri" panose="020F0502020204030204"/>
                <a:cs typeface="Calibri" panose="020F0502020204030204"/>
              </a:rPr>
              <a:t>hlca</a:t>
            </a:r>
            <a:r>
              <a:rPr lang="en-US">
                <a:latin typeface="Verdana"/>
                <a:ea typeface="Calibri" panose="020F0502020204030204"/>
                <a:cs typeface="Calibri" panose="020F0502020204030204"/>
              </a:rPr>
              <a:t>" or "</a:t>
            </a:r>
            <a:r>
              <a:rPr lang="en-US" err="1">
                <a:latin typeface="Verdana"/>
                <a:ea typeface="Calibri" panose="020F0502020204030204"/>
                <a:cs typeface="Calibri" panose="020F0502020204030204"/>
              </a:rPr>
              <a:t>menp</a:t>
            </a:r>
            <a:r>
              <a:rPr lang="en-US">
                <a:latin typeface="Verdana"/>
                <a:ea typeface="Calibri" panose="020F0502020204030204"/>
                <a:cs typeface="Calibri" panose="020F0502020204030204"/>
              </a:rPr>
              <a:t>". </a:t>
            </a:r>
          </a:p>
        </p:txBody>
      </p:sp>
    </p:spTree>
    <p:extLst>
      <p:ext uri="{BB962C8B-B14F-4D97-AF65-F5344CB8AC3E}">
        <p14:creationId xmlns:p14="http://schemas.microsoft.com/office/powerpoint/2010/main" val="312792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1221-BD5F-0941-8634-0A7C00D6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5FCA-E889-D503-0EE0-D62ADB5AA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896" y="1715558"/>
            <a:ext cx="110925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Verdana"/>
                <a:ea typeface="Verdana"/>
              </a:rPr>
              <a:t>Had to upload smaller dataset</a:t>
            </a:r>
          </a:p>
          <a:p>
            <a:r>
              <a:rPr lang="en-US">
                <a:latin typeface="Verdana"/>
                <a:ea typeface="Verdana"/>
              </a:rPr>
              <a:t>Graph software provides powerful visualization tool for analysis and determining connections</a:t>
            </a:r>
            <a:endParaRPr lang="en-US"/>
          </a:p>
          <a:p>
            <a:r>
              <a:rPr lang="en-US">
                <a:latin typeface="Verdana"/>
                <a:ea typeface="Verdana"/>
              </a:rPr>
              <a:t>Future Work: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>
                <a:latin typeface="Verdana"/>
                <a:ea typeface="Verdana"/>
              </a:rPr>
              <a:t>Upload full database to server</a:t>
            </a:r>
            <a:endParaRPr lang="en-US" sz="2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>
                <a:latin typeface="Verdana"/>
                <a:ea typeface="Verdana"/>
              </a:rPr>
              <a:t>Investigate using indexes to speed up computation</a:t>
            </a:r>
            <a:endParaRPr lang="en-US" sz="24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>
                <a:latin typeface="Verdana"/>
                <a:ea typeface="Verdana"/>
              </a:rPr>
              <a:t>Web applications, API, </a:t>
            </a:r>
            <a:r>
              <a:rPr lang="en-US" sz="2400" err="1">
                <a:latin typeface="Verdana"/>
                <a:ea typeface="Verdana"/>
              </a:rPr>
              <a:t>etc</a:t>
            </a:r>
            <a:endParaRPr lang="en-US" sz="2400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A044A-ED3D-C259-6DB6-599E75013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F7CAAF-9AC5-0BEA-1767-32AE7B46C1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226F83-6222-2BD2-5BDB-96CA46A26D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49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1221-BD5F-0941-8634-0A7C00D68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46" y="68792"/>
            <a:ext cx="10013195" cy="1325563"/>
          </a:xfrm>
        </p:spPr>
        <p:txBody>
          <a:bodyPr/>
          <a:lstStyle/>
          <a:p>
            <a:r>
              <a:rPr lang="en-US">
                <a:latin typeface="Impact"/>
              </a:rPr>
              <a:t>References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5FCA-E889-D503-0EE0-D62ADB5AA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3" y="1232959"/>
            <a:ext cx="11092571" cy="461380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Verdana"/>
                <a:ea typeface="Verdana"/>
              </a:rPr>
              <a:t> M </a:t>
            </a:r>
            <a:r>
              <a:rPr lang="en-US" sz="1200" err="1">
                <a:latin typeface="Verdana"/>
                <a:ea typeface="Verdana"/>
              </a:rPr>
              <a:t>Fiszman</a:t>
            </a:r>
            <a:r>
              <a:rPr lang="en-US" sz="1200">
                <a:latin typeface="Verdana"/>
                <a:ea typeface="Verdana"/>
              </a:rPr>
              <a:t>, T. </a:t>
            </a:r>
            <a:r>
              <a:rPr lang="en-US" sz="1200" err="1">
                <a:latin typeface="Verdana"/>
                <a:ea typeface="Verdana"/>
              </a:rPr>
              <a:t>Rindflesch</a:t>
            </a:r>
            <a:r>
              <a:rPr lang="en-US" sz="1200">
                <a:latin typeface="Verdana"/>
                <a:ea typeface="Verdana"/>
              </a:rPr>
              <a:t>, H </a:t>
            </a:r>
            <a:r>
              <a:rPr lang="en-US" sz="1200" err="1">
                <a:latin typeface="Verdana"/>
                <a:ea typeface="Verdana"/>
              </a:rPr>
              <a:t>Kilicoglu</a:t>
            </a:r>
            <a:r>
              <a:rPr lang="en-US" sz="1200">
                <a:latin typeface="Verdana"/>
                <a:ea typeface="Verdana"/>
              </a:rPr>
              <a:t>. “Abstraction Summarization for Managing the Biomedical Research Literature”. Proceedings of the HLT-NAACL Workshop on Computational Lexical Semantics (2004).</a:t>
            </a:r>
            <a:endParaRPr lang="en-US" sz="1200"/>
          </a:p>
          <a:p>
            <a:pPr>
              <a:lnSpc>
                <a:spcPct val="120000"/>
              </a:lnSpc>
            </a:pPr>
            <a:r>
              <a:rPr lang="en-US" sz="1200">
                <a:latin typeface="Verdana"/>
                <a:ea typeface="Verdana"/>
              </a:rPr>
              <a:t> H </a:t>
            </a:r>
            <a:r>
              <a:rPr lang="en-US" sz="1200" err="1">
                <a:latin typeface="Verdana"/>
                <a:ea typeface="Verdana"/>
              </a:rPr>
              <a:t>Kilicoglu</a:t>
            </a:r>
            <a:r>
              <a:rPr lang="en-US" sz="1200">
                <a:latin typeface="Verdana"/>
                <a:ea typeface="Verdana"/>
              </a:rPr>
              <a:t> et al. “Constructing a semantic predication gold standard from the biomedical literature”. BMC Bioinformatics (2011).</a:t>
            </a:r>
            <a:endParaRPr lang="en-US" sz="1200"/>
          </a:p>
          <a:p>
            <a:pPr>
              <a:lnSpc>
                <a:spcPct val="120000"/>
              </a:lnSpc>
            </a:pPr>
            <a:r>
              <a:rPr lang="en-US" sz="1200">
                <a:latin typeface="Verdana"/>
                <a:ea typeface="Verdana"/>
              </a:rPr>
              <a:t>A Burgun, O </a:t>
            </a:r>
            <a:r>
              <a:rPr lang="en-US" sz="1200" err="1">
                <a:latin typeface="Verdana"/>
                <a:ea typeface="Verdana"/>
              </a:rPr>
              <a:t>Bodenreider</a:t>
            </a:r>
            <a:r>
              <a:rPr lang="en-US" sz="1200">
                <a:latin typeface="Verdana"/>
                <a:ea typeface="Verdana"/>
              </a:rPr>
              <a:t>. “Comparing terms, concepts, and semantic classes in Word-Net and the Unified Medical Language System”. Proceedings of the NAACL Workshop on WordNet and Other Lexical Resources: Applications, Extensions and Customizations (2001), pp. 77–82. </a:t>
            </a:r>
            <a:endParaRPr lang="en-US" sz="1200"/>
          </a:p>
          <a:p>
            <a:pPr>
              <a:lnSpc>
                <a:spcPct val="120000"/>
              </a:lnSpc>
            </a:pPr>
            <a:r>
              <a:rPr lang="en-US" sz="1200">
                <a:latin typeface="Verdana"/>
                <a:ea typeface="Verdana"/>
              </a:rPr>
              <a:t> A. McCray. “Representing biomedical knowledge in the UMLS Semantic </a:t>
            </a:r>
            <a:r>
              <a:rPr lang="en-US" sz="1200" err="1">
                <a:latin typeface="Verdana"/>
                <a:ea typeface="Verdana"/>
              </a:rPr>
              <a:t>Network”.High</a:t>
            </a:r>
            <a:r>
              <a:rPr lang="en-US" sz="1200">
                <a:latin typeface="Verdana"/>
                <a:ea typeface="Verdana"/>
              </a:rPr>
              <a:t>-Performance Medical Libraries: Advances in Information Management for the Virtual Era (1993), pp. 45–55.</a:t>
            </a:r>
            <a:endParaRPr lang="en-US" sz="1200"/>
          </a:p>
          <a:p>
            <a:pPr>
              <a:lnSpc>
                <a:spcPct val="120000"/>
              </a:lnSpc>
            </a:pPr>
            <a:r>
              <a:rPr lang="en-US" sz="1200">
                <a:latin typeface="Verdana"/>
                <a:ea typeface="Verdana"/>
              </a:rPr>
              <a:t> H. </a:t>
            </a:r>
            <a:r>
              <a:rPr lang="en-US" sz="1200" err="1">
                <a:latin typeface="Verdana"/>
                <a:ea typeface="Verdana"/>
              </a:rPr>
              <a:t>Kilicoglu</a:t>
            </a:r>
            <a:r>
              <a:rPr lang="en-US" sz="1200">
                <a:latin typeface="Verdana"/>
                <a:ea typeface="Verdana"/>
              </a:rPr>
              <a:t>, G. </a:t>
            </a:r>
            <a:r>
              <a:rPr lang="en-US" sz="1200" err="1">
                <a:latin typeface="Verdana"/>
                <a:ea typeface="Verdana"/>
              </a:rPr>
              <a:t>Rosemblat</a:t>
            </a:r>
            <a:r>
              <a:rPr lang="en-US" sz="1200">
                <a:latin typeface="Verdana"/>
                <a:ea typeface="Verdana"/>
              </a:rPr>
              <a:t>, M </a:t>
            </a:r>
            <a:r>
              <a:rPr lang="en-US" sz="1200" err="1">
                <a:latin typeface="Verdana"/>
                <a:ea typeface="Verdana"/>
              </a:rPr>
              <a:t>Fiszman</a:t>
            </a:r>
            <a:r>
              <a:rPr lang="en-US" sz="1200">
                <a:latin typeface="Verdana"/>
                <a:ea typeface="Verdana"/>
              </a:rPr>
              <a:t>. “Broad-coverage biomedical relation extraction with </a:t>
            </a:r>
            <a:r>
              <a:rPr lang="en-US" sz="1200" err="1">
                <a:latin typeface="Verdana"/>
                <a:ea typeface="Verdana"/>
              </a:rPr>
              <a:t>SemRep</a:t>
            </a:r>
            <a:r>
              <a:rPr lang="en-US" sz="1200">
                <a:latin typeface="Verdana"/>
                <a:ea typeface="Verdana"/>
              </a:rPr>
              <a:t>”. BMC Bioinformatics (2020).</a:t>
            </a:r>
            <a:endParaRPr lang="en-US" sz="1200"/>
          </a:p>
          <a:p>
            <a:pPr>
              <a:lnSpc>
                <a:spcPct val="120000"/>
              </a:lnSpc>
            </a:pPr>
            <a:r>
              <a:rPr lang="en-US" sz="1200">
                <a:latin typeface="Verdana"/>
                <a:ea typeface="Verdana"/>
              </a:rPr>
              <a:t> Y Liu et al. “Using </a:t>
            </a:r>
            <a:r>
              <a:rPr lang="en-US" sz="1200" err="1">
                <a:latin typeface="Verdana"/>
                <a:ea typeface="Verdana"/>
              </a:rPr>
              <a:t>SemRep</a:t>
            </a:r>
            <a:r>
              <a:rPr lang="en-US" sz="1200">
                <a:latin typeface="Verdana"/>
                <a:ea typeface="Verdana"/>
              </a:rPr>
              <a:t> to label semantic relations extracted from clinical </a:t>
            </a:r>
            <a:r>
              <a:rPr lang="en-US" sz="1200" err="1">
                <a:latin typeface="Verdana"/>
                <a:ea typeface="Verdana"/>
              </a:rPr>
              <a:t>text”.AMIA</a:t>
            </a:r>
            <a:r>
              <a:rPr lang="en-US" sz="1200">
                <a:latin typeface="Verdana"/>
                <a:ea typeface="Verdana"/>
              </a:rPr>
              <a:t> Annu Symp Proc (2012), pp. 587–595.</a:t>
            </a:r>
          </a:p>
          <a:p>
            <a:pPr>
              <a:lnSpc>
                <a:spcPct val="120000"/>
              </a:lnSpc>
            </a:pPr>
            <a:r>
              <a:rPr lang="en-US" sz="1200">
                <a:latin typeface="Verdana"/>
                <a:ea typeface="Verdana"/>
              </a:rPr>
              <a:t> R. Graciela et al. “A methodology for extending domain coverage in </a:t>
            </a:r>
            <a:r>
              <a:rPr lang="en-US" sz="1200" err="1">
                <a:latin typeface="Verdana"/>
                <a:ea typeface="Verdana"/>
              </a:rPr>
              <a:t>SemRep</a:t>
            </a:r>
            <a:r>
              <a:rPr lang="en-US" sz="1200">
                <a:latin typeface="Verdana"/>
                <a:ea typeface="Verdana"/>
              </a:rPr>
              <a:t>”. Journal of Biomedical Informatics Vol. 46 (2013), pp. 1099–1107.</a:t>
            </a:r>
          </a:p>
          <a:p>
            <a:pPr>
              <a:lnSpc>
                <a:spcPct val="120000"/>
              </a:lnSpc>
            </a:pPr>
            <a:r>
              <a:rPr lang="en-US" sz="1200">
                <a:latin typeface="Verdana"/>
                <a:ea typeface="Verdana"/>
              </a:rPr>
              <a:t> Aronson AR. 2001 Effective mapping of biomedical text to the UMLS </a:t>
            </a:r>
            <a:r>
              <a:rPr lang="en-US" sz="1200" err="1">
                <a:latin typeface="Verdana"/>
                <a:ea typeface="Verdana"/>
              </a:rPr>
              <a:t>Metathesaurus</a:t>
            </a:r>
            <a:r>
              <a:rPr lang="en-US" sz="1200">
                <a:latin typeface="Verdana"/>
                <a:ea typeface="Verdana"/>
              </a:rPr>
              <a:t>: the </a:t>
            </a:r>
            <a:r>
              <a:rPr lang="en-US" sz="1200" err="1">
                <a:latin typeface="Verdana"/>
                <a:ea typeface="Verdana"/>
              </a:rPr>
              <a:t>MetaMap</a:t>
            </a:r>
            <a:r>
              <a:rPr lang="en-US" sz="1200">
                <a:latin typeface="Verdana"/>
                <a:ea typeface="Verdana"/>
              </a:rPr>
              <a:t> program. AMIA Annu Symp Proc, pp 17-21.</a:t>
            </a:r>
            <a:endParaRPr lang="en-US" sz="1200"/>
          </a:p>
          <a:p>
            <a:pPr>
              <a:lnSpc>
                <a:spcPct val="120000"/>
              </a:lnSpc>
            </a:pPr>
            <a:r>
              <a:rPr lang="en-US" sz="1200">
                <a:latin typeface="Verdana"/>
                <a:ea typeface="Verdana"/>
              </a:rPr>
              <a:t>National Institutes of Health. (n.d.). Unified Medical Language System (UMLS). U.S. National Library of Medicine. https://www.nlm.nih.gov/research/umls/index.html </a:t>
            </a:r>
            <a:endParaRPr lang="en-US" sz="1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A044A-ED3D-C259-6DB6-599E75013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F7CAAF-9AC5-0BEA-1767-32AE7B46C1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226F83-6222-2BD2-5BDB-96CA46A26D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32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B00D-CEA2-DE75-F88D-5B028F43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729" y="2899720"/>
            <a:ext cx="6545323" cy="1271816"/>
          </a:xfrm>
        </p:spPr>
        <p:txBody>
          <a:bodyPr>
            <a:noAutofit/>
          </a:bodyPr>
          <a:lstStyle/>
          <a:p>
            <a:r>
              <a:rPr lang="en-US" sz="9600">
                <a:latin typeface="Impact"/>
              </a:rPr>
              <a:t>Questions?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161076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BDCD-8DCA-ED6E-93AD-3E8C5582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80" y="238125"/>
            <a:ext cx="10013194" cy="1325563"/>
          </a:xfrm>
        </p:spPr>
        <p:txBody>
          <a:bodyPr/>
          <a:lstStyle/>
          <a:p>
            <a:r>
              <a:rPr lang="en-US"/>
              <a:t>Introduction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510AA-0022-2DBF-B6B9-933E55461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D3367D-6DD5-934F-EB8C-D1D03FC614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096E4-E4A1-C9AD-562C-E66746E15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DF68FD-061C-8624-0C05-9C0AFB4530B0}"/>
              </a:ext>
            </a:extLst>
          </p:cNvPr>
          <p:cNvSpPr/>
          <p:nvPr/>
        </p:nvSpPr>
        <p:spPr>
          <a:xfrm>
            <a:off x="296095" y="3736291"/>
            <a:ext cx="5050892" cy="144788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latin typeface="Verdana"/>
                <a:ea typeface="Calibri"/>
                <a:cs typeface="Calibri"/>
              </a:rPr>
              <a:t>SemMedDB</a:t>
            </a:r>
            <a:r>
              <a:rPr lang="en-US" sz="2000">
                <a:latin typeface="Verdana"/>
                <a:ea typeface="Calibri"/>
                <a:cs typeface="Calibri"/>
              </a:rPr>
              <a:t> : Database of automatically gathered medical literature information 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9BAEF3-0539-7D0A-CF4A-A407502FF012}"/>
              </a:ext>
            </a:extLst>
          </p:cNvPr>
          <p:cNvSpPr/>
          <p:nvPr/>
        </p:nvSpPr>
        <p:spPr>
          <a:xfrm>
            <a:off x="6055918" y="3736291"/>
            <a:ext cx="5050892" cy="1447884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latin typeface="Verdana"/>
                <a:ea typeface="Calibri"/>
                <a:cs typeface="Calibri"/>
              </a:rPr>
              <a:t>Neo4J: Graphical database software to visualize a database and relationships within 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2F53F80-3ABC-F3A0-74D3-BBB80D1579E7}"/>
              </a:ext>
            </a:extLst>
          </p:cNvPr>
          <p:cNvSpPr/>
          <p:nvPr/>
        </p:nvSpPr>
        <p:spPr>
          <a:xfrm>
            <a:off x="2414495" y="2794996"/>
            <a:ext cx="313764" cy="7283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FC2E28D-B690-2086-BEE5-EE3031465EBC}"/>
              </a:ext>
            </a:extLst>
          </p:cNvPr>
          <p:cNvSpPr/>
          <p:nvPr/>
        </p:nvSpPr>
        <p:spPr>
          <a:xfrm>
            <a:off x="8768230" y="2794996"/>
            <a:ext cx="313764" cy="7283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051951-D1E8-132B-DFD5-FFEE22A83537}"/>
              </a:ext>
            </a:extLst>
          </p:cNvPr>
          <p:cNvSpPr txBox="1"/>
          <p:nvPr/>
        </p:nvSpPr>
        <p:spPr>
          <a:xfrm>
            <a:off x="372532" y="1624355"/>
            <a:ext cx="10948147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Verdana"/>
                <a:ea typeface="Calibri"/>
                <a:cs typeface="Calibri"/>
              </a:rPr>
              <a:t>Objective: </a:t>
            </a:r>
            <a:r>
              <a:rPr lang="en-US" sz="2000">
                <a:latin typeface="Verdana"/>
                <a:ea typeface="Calibri"/>
                <a:cs typeface="Calibri"/>
              </a:rPr>
              <a:t>To explore ways in which we can use knowledge graphs via Neo4J to display the biomedical concepts found within the Semantic Medline Data base and their relationship</a:t>
            </a:r>
            <a:endParaRPr lang="en-US" sz="200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6539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BDCD-8DCA-ED6E-93AD-3E8C5582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mpact"/>
              </a:rPr>
              <a:t>Research Questions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E5FCF-42D2-8343-71EF-594FF7107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45" y="1691154"/>
            <a:ext cx="1001319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b="0" i="0">
                <a:effectLst/>
                <a:latin typeface="Arial"/>
                <a:ea typeface="Verdana"/>
              </a:rPr>
              <a:t>How can we employ the use of knowledge and relational graphs to explore connections among concepts, treatments, and diseases discussed in various published biomedical literature?</a:t>
            </a:r>
          </a:p>
          <a:p>
            <a:pPr marL="457200" indent="-457200">
              <a:buFont typeface="+mj-lt"/>
              <a:buAutoNum type="arabicPeriod"/>
            </a:pPr>
            <a:endParaRPr lang="en-US" b="0" i="0">
              <a:effectLst/>
              <a:latin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0" i="0">
                <a:effectLst/>
                <a:latin typeface="Arial"/>
                <a:ea typeface="Verdana"/>
              </a:rPr>
              <a:t>How can the creation of these knowledge graphs be used to optimize the retrieval of information in biomedical research and the communication of complex biomedical data to the general public?</a:t>
            </a:r>
            <a:endParaRPr lang="en-US">
              <a:latin typeface="Arial"/>
              <a:ea typeface="Verdan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510AA-0022-2DBF-B6B9-933E55461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D3367D-6DD5-934F-EB8C-D1D03FC614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096E4-E4A1-C9AD-562C-E66746E15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1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6C33-C356-779E-F2C1-17143383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1" y="202443"/>
            <a:ext cx="11222221" cy="1325563"/>
          </a:xfrm>
        </p:spPr>
        <p:txBody>
          <a:bodyPr/>
          <a:lstStyle/>
          <a:p>
            <a:r>
              <a:rPr lang="en-US"/>
              <a:t>Literature Review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A2519-5659-6DED-B313-287FA3092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FD29E7-9CB8-E1BF-9949-DC1B9B771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27A136-3B31-2E6E-B6B4-41231B0044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9D469-EEF5-E3CA-E07E-D9B916265245}"/>
              </a:ext>
            </a:extLst>
          </p:cNvPr>
          <p:cNvSpPr/>
          <p:nvPr/>
        </p:nvSpPr>
        <p:spPr>
          <a:xfrm>
            <a:off x="761923" y="1953208"/>
            <a:ext cx="3793958" cy="13255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Unified Medical Language System 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 compilation of databases and files to enhance interpretability of biomedical concepts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94BB86-9069-F754-6B3C-BD0C7DF6BDF1}"/>
              </a:ext>
            </a:extLst>
          </p:cNvPr>
          <p:cNvSpPr/>
          <p:nvPr/>
        </p:nvSpPr>
        <p:spPr>
          <a:xfrm>
            <a:off x="947177" y="3509292"/>
            <a:ext cx="3304674" cy="52537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UMLS </a:t>
            </a:r>
            <a:r>
              <a:rPr lang="en-US" err="1">
                <a:latin typeface="Verdana" panose="020B0604030504040204" pitchFamily="34" charset="0"/>
                <a:ea typeface="Verdana" panose="020B0604030504040204" pitchFamily="34" charset="0"/>
              </a:rPr>
              <a:t>Metathesaurus</a:t>
            </a: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6BF011-CBF7-7660-EBB0-FA36D0BDDD2F}"/>
              </a:ext>
            </a:extLst>
          </p:cNvPr>
          <p:cNvSpPr/>
          <p:nvPr/>
        </p:nvSpPr>
        <p:spPr>
          <a:xfrm>
            <a:off x="947177" y="4265192"/>
            <a:ext cx="3304674" cy="52537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Semantic Network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65B3C7-64CB-DC0F-B308-A9AA68E2D073}"/>
              </a:ext>
            </a:extLst>
          </p:cNvPr>
          <p:cNvSpPr/>
          <p:nvPr/>
        </p:nvSpPr>
        <p:spPr>
          <a:xfrm>
            <a:off x="947177" y="4928851"/>
            <a:ext cx="3304674" cy="52537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SPECIALIST Lexicon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6682D7C-C1BF-55D9-42E6-BADEB76308B1}"/>
              </a:ext>
            </a:extLst>
          </p:cNvPr>
          <p:cNvSpPr/>
          <p:nvPr/>
        </p:nvSpPr>
        <p:spPr>
          <a:xfrm>
            <a:off x="6589981" y="3259262"/>
            <a:ext cx="3449053" cy="1074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Sem Rep: NLP to mine semantic relationships in text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503C0D-77FF-C438-EDDA-8DC29C9DB74C}"/>
              </a:ext>
            </a:extLst>
          </p:cNvPr>
          <p:cNvSpPr/>
          <p:nvPr/>
        </p:nvSpPr>
        <p:spPr>
          <a:xfrm>
            <a:off x="6553201" y="1780675"/>
            <a:ext cx="3449053" cy="1074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Biomedical Texts Abstracts sourced from Pub Med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B4DC9B-A3CE-6567-F528-9F63A205E54F}"/>
              </a:ext>
            </a:extLst>
          </p:cNvPr>
          <p:cNvSpPr/>
          <p:nvPr/>
        </p:nvSpPr>
        <p:spPr>
          <a:xfrm>
            <a:off x="6589982" y="4718844"/>
            <a:ext cx="3449053" cy="1074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Sem Rep produces an SPO triple</a:t>
            </a:r>
          </a:p>
          <a:p>
            <a:pPr algn="ctr"/>
            <a:r>
              <a:rPr lang="en-US" sz="1600">
                <a:latin typeface="Verdana" panose="020B0604030504040204" pitchFamily="34" charset="0"/>
                <a:ea typeface="Verdana" panose="020B0604030504040204" pitchFamily="34" charset="0"/>
              </a:rPr>
              <a:t>{ Subject Predicate Object} 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A403900A-17BE-76AB-3CAE-F2BB7A05E54B}"/>
              </a:ext>
            </a:extLst>
          </p:cNvPr>
          <p:cNvSpPr/>
          <p:nvPr/>
        </p:nvSpPr>
        <p:spPr>
          <a:xfrm>
            <a:off x="4721080" y="3712954"/>
            <a:ext cx="1419727" cy="365125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073F0F22-B281-9FE9-68EA-384D61B06D2E}"/>
              </a:ext>
            </a:extLst>
          </p:cNvPr>
          <p:cNvSpPr/>
          <p:nvPr/>
        </p:nvSpPr>
        <p:spPr>
          <a:xfrm>
            <a:off x="8156530" y="2973677"/>
            <a:ext cx="242393" cy="17191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03617E1-1E0E-57A6-FD0C-A7FDC2FC1B04}"/>
              </a:ext>
            </a:extLst>
          </p:cNvPr>
          <p:cNvSpPr/>
          <p:nvPr/>
        </p:nvSpPr>
        <p:spPr>
          <a:xfrm>
            <a:off x="8156530" y="4434011"/>
            <a:ext cx="242393" cy="17191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9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6C33-C356-779E-F2C1-17143383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36" y="300957"/>
            <a:ext cx="10013194" cy="1325563"/>
          </a:xfrm>
        </p:spPr>
        <p:txBody>
          <a:bodyPr/>
          <a:lstStyle/>
          <a:p>
            <a:r>
              <a:rPr lang="en-US"/>
              <a:t>Literature Review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A2519-5659-6DED-B313-287FA3092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FD29E7-9CB8-E1BF-9949-DC1B9B7712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27A136-3B31-2E6E-B6B4-41231B0044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EC5F6-59A3-715B-C90C-A48D269C89D6}"/>
              </a:ext>
            </a:extLst>
          </p:cNvPr>
          <p:cNvSpPr txBox="1"/>
          <p:nvPr/>
        </p:nvSpPr>
        <p:spPr>
          <a:xfrm>
            <a:off x="424346" y="2006276"/>
            <a:ext cx="3850874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Verdana"/>
                <a:ea typeface="Verdana"/>
              </a:rPr>
              <a:t>Previous Work : </a:t>
            </a:r>
            <a:r>
              <a:rPr lang="en-US">
                <a:latin typeface="Verdana"/>
                <a:ea typeface="Verdana"/>
              </a:rPr>
              <a:t>To transform the output produced from </a:t>
            </a:r>
            <a:r>
              <a:rPr lang="en-US" err="1">
                <a:latin typeface="Verdana"/>
                <a:ea typeface="Verdana"/>
              </a:rPr>
              <a:t>SemRep</a:t>
            </a:r>
            <a:r>
              <a:rPr lang="en-US">
                <a:latin typeface="Verdana"/>
                <a:ea typeface="Verdana"/>
              </a:rPr>
              <a:t> when reading in an abstract from a research article into a knowledge graph ( M. </a:t>
            </a:r>
            <a:r>
              <a:rPr lang="en-US" err="1">
                <a:latin typeface="Verdana"/>
                <a:ea typeface="Verdana"/>
              </a:rPr>
              <a:t>Fiszman</a:t>
            </a:r>
            <a:r>
              <a:rPr lang="en-US">
                <a:latin typeface="Verdana"/>
                <a:ea typeface="Verdana"/>
              </a:rPr>
              <a:t>, T. </a:t>
            </a:r>
            <a:r>
              <a:rPr lang="en-US" err="1">
                <a:latin typeface="Verdana"/>
                <a:ea typeface="Verdana"/>
              </a:rPr>
              <a:t>Rindflesch</a:t>
            </a:r>
            <a:r>
              <a:rPr lang="en-US">
                <a:latin typeface="Verdana"/>
                <a:ea typeface="Verdana"/>
              </a:rPr>
              <a:t>, H. </a:t>
            </a:r>
            <a:r>
              <a:rPr lang="en-US" err="1">
                <a:latin typeface="Verdana"/>
                <a:ea typeface="Verdana"/>
              </a:rPr>
              <a:t>Kilicoglu</a:t>
            </a:r>
            <a:r>
              <a:rPr lang="en-US">
                <a:latin typeface="Verdana"/>
                <a:ea typeface="Verdana"/>
              </a:rPr>
              <a:t> 2004). 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Verdana"/>
                <a:ea typeface="Verdana"/>
              </a:rPr>
              <a:t>Each node represents a biomedical entity, and the arrows represent the predication connecting the entities.  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b="1">
              <a:latin typeface="Gill Sans Nova Light" panose="020B0302020104020203" pitchFamily="34" charset="0"/>
            </a:endParaRPr>
          </a:p>
        </p:txBody>
      </p:sp>
      <p:pic>
        <p:nvPicPr>
          <p:cNvPr id="8" name="Picture 7" descr="A diagram of a pain&#10;&#10;Description automatically generated with medium confidence">
            <a:extLst>
              <a:ext uri="{FF2B5EF4-FFF2-40B4-BE49-F238E27FC236}">
                <a16:creationId xmlns:a16="http://schemas.microsoft.com/office/drawing/2014/main" id="{15FCB39A-9B37-5AAE-AED0-D348DDC8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10" y="1738000"/>
            <a:ext cx="6110868" cy="3643266"/>
          </a:xfrm>
          <a:prstGeom prst="rect">
            <a:avLst/>
          </a:prstGeom>
          <a:ln w="1270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FC2D9-4203-1C73-3F6C-8B944AC6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83" y="5177280"/>
            <a:ext cx="8898558" cy="853903"/>
          </a:xfrm>
        </p:spPr>
        <p:txBody>
          <a:bodyPr/>
          <a:lstStyle/>
          <a:p>
            <a:r>
              <a:rPr lang="en-US">
                <a:latin typeface="Impact"/>
              </a:rPr>
              <a:t>Methodology &amp; Data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7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0587-A0CD-2C41-9C06-9F784440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Procedural Workflow</a:t>
            </a:r>
          </a:p>
        </p:txBody>
      </p:sp>
      <p:pic>
        <p:nvPicPr>
          <p:cNvPr id="9" name="Content Placeholder 8" descr="A diagram of data storage&#10;&#10;Description automatically generated">
            <a:extLst>
              <a:ext uri="{FF2B5EF4-FFF2-40B4-BE49-F238E27FC236}">
                <a16:creationId xmlns:a16="http://schemas.microsoft.com/office/drawing/2014/main" id="{A8ACC90F-D533-ED76-5018-AEFDE975A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2753519"/>
            <a:ext cx="8982075" cy="24955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6A1FF-0CFF-3060-003C-7917CA0314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961B1-D2C8-6115-A613-B91C43DC1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5AB2A9-09D2-F7BD-4251-A9239ACBBE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3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1E731-CEEE-7CF5-685D-F2756116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Verdana" panose="020B0604030504040204" pitchFamily="34" charset="0"/>
                <a:cs typeface="Verdana" panose="020B0604030504040204" pitchFamily="34" charset="0"/>
              </a:rPr>
              <a:t>Data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846C0-5A52-FDA9-CBD7-D6FD8567C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910" y="1681163"/>
            <a:ext cx="3226420" cy="36512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Sentence Table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FC01A-6358-3F35-74AD-70508A135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09" y="2046288"/>
            <a:ext cx="3218711" cy="4143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Verdana"/>
                <a:ea typeface="Verdana"/>
              </a:rPr>
              <a:t>Contains information about sentences from literature.</a:t>
            </a:r>
          </a:p>
          <a:p>
            <a:r>
              <a:rPr lang="en-US">
                <a:latin typeface="Verdana"/>
                <a:ea typeface="Verdana"/>
              </a:rPr>
              <a:t>Size: 16 GB, 253,029,872 sentences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FADDC5-795D-F2BF-4061-E2E3FEA82C7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17161" y="1681163"/>
            <a:ext cx="3226420" cy="36512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Entity 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D0A633-C2B7-A631-111C-CCD320ED3F5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824869" y="2046288"/>
            <a:ext cx="3218712" cy="4143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Verdana"/>
                <a:ea typeface="Verdana"/>
              </a:rPr>
              <a:t>Contains details about specific entities/nouns in sentences.</a:t>
            </a:r>
          </a:p>
          <a:p>
            <a:r>
              <a:rPr lang="en-US">
                <a:latin typeface="Verdana"/>
                <a:ea typeface="Verdana"/>
              </a:rPr>
              <a:t>Size:44 GB, 1,887,317,669 rows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39FA19-7082-B9F0-5D9B-46107789591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211121" y="1681163"/>
            <a:ext cx="3226419" cy="36512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Predication Table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4B223F-55E5-9684-9178-219CCAC4203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211120" y="2046288"/>
            <a:ext cx="3226420" cy="4143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Verdana"/>
                <a:ea typeface="Verdana"/>
              </a:rPr>
              <a:t>Represents verbs applied to entity nouns.</a:t>
            </a:r>
          </a:p>
          <a:p>
            <a:r>
              <a:rPr lang="en-US">
                <a:latin typeface="Verdana"/>
                <a:ea typeface="Verdana"/>
              </a:rPr>
              <a:t>Size:3 GB, 126,268,045 rows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EA260E-9F0B-EB2A-5B0A-6C19BD8680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402341-B530-9AF6-6557-B1DE31308D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24BD15-16C2-24AD-C0E0-A431586724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9394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CD4AAD27-67D2-D04C-AC90-AB191B6035A6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9B6EBF87-8944-D147-8C6F-4CD1554E9AE2}"/>
    </a:ext>
  </a:extLst>
</a:theme>
</file>

<file path=ppt/theme/theme3.xml><?xml version="1.0" encoding="utf-8"?>
<a:theme xmlns:a="http://schemas.openxmlformats.org/drawingml/2006/main" name="Main Content">
  <a:themeElements>
    <a:clrScheme name="FL Tec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0C2C"/>
      </a:accent1>
      <a:accent2>
        <a:srgbClr val="AB936C"/>
      </a:accent2>
      <a:accent3>
        <a:srgbClr val="A5A5A5"/>
      </a:accent3>
      <a:accent4>
        <a:srgbClr val="F39028"/>
      </a:accent4>
      <a:accent5>
        <a:srgbClr val="00556B"/>
      </a:accent5>
      <a:accent6>
        <a:srgbClr val="FBC544"/>
      </a:accent6>
      <a:hlink>
        <a:srgbClr val="084771"/>
      </a:hlink>
      <a:folHlink>
        <a:srgbClr val="5D226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681_PPT_Template" id="{02E41950-0F0B-E544-967B-848ECB936DE1}" vid="{1AAD1C11-A088-FD40-B79D-B57E4032059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10fc9c-1b3d-4bd1-a5b7-69b48ecb66f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8659C84ADA604A99AAA2716440E8CC" ma:contentTypeVersion="8" ma:contentTypeDescription="Create a new document." ma:contentTypeScope="" ma:versionID="bf32b3bccaa63fca2702edf3ba50b3fe">
  <xsd:schema xmlns:xsd="http://www.w3.org/2001/XMLSchema" xmlns:xs="http://www.w3.org/2001/XMLSchema" xmlns:p="http://schemas.microsoft.com/office/2006/metadata/properties" xmlns:ns3="a410fc9c-1b3d-4bd1-a5b7-69b48ecb66ff" xmlns:ns4="0ae2afb0-8f13-4fb4-8ca1-44538875ccd5" targetNamespace="http://schemas.microsoft.com/office/2006/metadata/properties" ma:root="true" ma:fieldsID="ec794eca495165ef1d51a7644e0ce028" ns3:_="" ns4:_="">
    <xsd:import namespace="a410fc9c-1b3d-4bd1-a5b7-69b48ecb66ff"/>
    <xsd:import namespace="0ae2afb0-8f13-4fb4-8ca1-44538875cc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10fc9c-1b3d-4bd1-a5b7-69b48ecb66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e2afb0-8f13-4fb4-8ca1-44538875ccd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ABC8FD-D5DB-4B1E-A902-D67E48494938}">
  <ds:schemaRefs>
    <ds:schemaRef ds:uri="0ae2afb0-8f13-4fb4-8ca1-44538875ccd5"/>
    <ds:schemaRef ds:uri="a410fc9c-1b3d-4bd1-a5b7-69b48ecb66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3B0D51C-F12B-4623-91BF-C2D0180A1A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C3733C-DEBB-4B14-A198-B6458D6E9B10}">
  <ds:schemaRefs>
    <ds:schemaRef ds:uri="0ae2afb0-8f13-4fb4-8ca1-44538875ccd5"/>
    <ds:schemaRef ds:uri="a410fc9c-1b3d-4bd1-a5b7-69b48ecb66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23</Slides>
  <Notes>8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Cover/Closing Slide</vt:lpstr>
      <vt:lpstr>Transition/Section Header Slide</vt:lpstr>
      <vt:lpstr>Main Content</vt:lpstr>
      <vt:lpstr>Explorations of Connections in Biomedical Research through Knowledge Graphs </vt:lpstr>
      <vt:lpstr>Project Outline </vt:lpstr>
      <vt:lpstr>Introduction </vt:lpstr>
      <vt:lpstr>Research Questions </vt:lpstr>
      <vt:lpstr>Literature Review </vt:lpstr>
      <vt:lpstr>Literature Review </vt:lpstr>
      <vt:lpstr>Methodology &amp; Data </vt:lpstr>
      <vt:lpstr>Procedural Workflow</vt:lpstr>
      <vt:lpstr>Data Description</vt:lpstr>
      <vt:lpstr>Data Description</vt:lpstr>
      <vt:lpstr>Data Size and Reduction </vt:lpstr>
      <vt:lpstr>Data Cleaning </vt:lpstr>
      <vt:lpstr>Implementation &amp; Results </vt:lpstr>
      <vt:lpstr>Relationship Building in Neo4J </vt:lpstr>
      <vt:lpstr>Sentence Knowledge Graph </vt:lpstr>
      <vt:lpstr>Entity Knowledge Graph </vt:lpstr>
      <vt:lpstr>Predication Knowledge Graph </vt:lpstr>
      <vt:lpstr>Fully Connected Knowledge Graph </vt:lpstr>
      <vt:lpstr>Fully Connected Knowledge Graph </vt:lpstr>
      <vt:lpstr>Example of a Query on the SemMed Graphical Database in Neo4j</vt:lpstr>
      <vt:lpstr>Conclusion</vt:lpstr>
      <vt:lpstr>References 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Hoskins</dc:creator>
  <cp:revision>5</cp:revision>
  <dcterms:created xsi:type="dcterms:W3CDTF">2022-09-08T20:15:09Z</dcterms:created>
  <dcterms:modified xsi:type="dcterms:W3CDTF">2023-12-03T02:39:33Z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0x010100158659C84ADA604A99AAA2716440E8CC</vt:lpwstr>
  </property>
</Properties>
</file>